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2" r:id="rId5"/>
  </p:sldMasterIdLst>
  <p:notesMasterIdLst>
    <p:notesMasterId r:id="rId51"/>
  </p:notesMasterIdLst>
  <p:sldIdLst>
    <p:sldId id="3582" r:id="rId6"/>
    <p:sldId id="2147472414" r:id="rId7"/>
    <p:sldId id="2147472368" r:id="rId8"/>
    <p:sldId id="2147472403" r:id="rId9"/>
    <p:sldId id="2147472401" r:id="rId10"/>
    <p:sldId id="2147472402" r:id="rId11"/>
    <p:sldId id="2147472415" r:id="rId12"/>
    <p:sldId id="2147472406" r:id="rId13"/>
    <p:sldId id="2147472405" r:id="rId14"/>
    <p:sldId id="2147472354" r:id="rId15"/>
    <p:sldId id="2147472360" r:id="rId16"/>
    <p:sldId id="2147472412" r:id="rId17"/>
    <p:sldId id="2147472369" r:id="rId18"/>
    <p:sldId id="2147472421" r:id="rId19"/>
    <p:sldId id="2147472423" r:id="rId20"/>
    <p:sldId id="2147472424" r:id="rId21"/>
    <p:sldId id="2147472425" r:id="rId22"/>
    <p:sldId id="2147472376" r:id="rId23"/>
    <p:sldId id="2147472384" r:id="rId24"/>
    <p:sldId id="2147472416" r:id="rId25"/>
    <p:sldId id="2147472399" r:id="rId26"/>
    <p:sldId id="2147472390" r:id="rId27"/>
    <p:sldId id="2147472418" r:id="rId28"/>
    <p:sldId id="2147472410" r:id="rId29"/>
    <p:sldId id="2147472426" r:id="rId30"/>
    <p:sldId id="2147472427" r:id="rId31"/>
    <p:sldId id="2147472428" r:id="rId32"/>
    <p:sldId id="2147472429" r:id="rId33"/>
    <p:sldId id="2147472430" r:id="rId34"/>
    <p:sldId id="2147472419" r:id="rId35"/>
    <p:sldId id="2147472391" r:id="rId36"/>
    <p:sldId id="2147472436" r:id="rId37"/>
    <p:sldId id="2147472385" r:id="rId38"/>
    <p:sldId id="2147472431" r:id="rId39"/>
    <p:sldId id="2147472432" r:id="rId40"/>
    <p:sldId id="2147472433" r:id="rId41"/>
    <p:sldId id="2147472434" r:id="rId42"/>
    <p:sldId id="2147472435" r:id="rId43"/>
    <p:sldId id="2147472373" r:id="rId44"/>
    <p:sldId id="2147472396" r:id="rId45"/>
    <p:sldId id="2147472394" r:id="rId46"/>
    <p:sldId id="2147472395" r:id="rId47"/>
    <p:sldId id="2147472437" r:id="rId48"/>
    <p:sldId id="2147472409" r:id="rId49"/>
    <p:sldId id="2147472420" r:id="rId5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ledning" id="{F1BBD086-5249-0646-98DA-1F0E9AB8161F}">
          <p14:sldIdLst>
            <p14:sldId id="3582"/>
          </p14:sldIdLst>
        </p14:section>
        <p14:section name="Nuläge" id="{21BE239E-15D3-8541-B90D-ECFCEAED69FF}">
          <p14:sldIdLst>
            <p14:sldId id="2147472414"/>
            <p14:sldId id="2147472368"/>
            <p14:sldId id="2147472403"/>
            <p14:sldId id="2147472401"/>
            <p14:sldId id="2147472402"/>
          </p14:sldIdLst>
        </p14:section>
        <p14:section name="Förstudien" id="{F4136605-C8DD-4B4C-8546-C6992791D4B3}">
          <p14:sldIdLst>
            <p14:sldId id="2147472415"/>
            <p14:sldId id="2147472406"/>
            <p14:sldId id="2147472405"/>
            <p14:sldId id="2147472354"/>
            <p14:sldId id="2147472360"/>
          </p14:sldIdLst>
        </p14:section>
        <p14:section name="Resepersonalapp för serviceresefordon" id="{16543751-C8AB-914F-9699-5B1334FDDD86}">
          <p14:sldIdLst>
            <p14:sldId id="2147472412"/>
            <p14:sldId id="2147472369"/>
            <p14:sldId id="2147472421"/>
            <p14:sldId id="2147472423"/>
            <p14:sldId id="2147472424"/>
            <p14:sldId id="2147472425"/>
            <p14:sldId id="2147472376"/>
            <p14:sldId id="2147472384"/>
          </p14:sldIdLst>
        </p14:section>
        <p14:section name="Serviceresefordonsplattform" id="{B34CD8CC-7654-9247-A78F-1CFB949D00F0}">
          <p14:sldIdLst>
            <p14:sldId id="2147472416"/>
            <p14:sldId id="2147472399"/>
            <p14:sldId id="2147472390"/>
          </p14:sldIdLst>
        </p14:section>
        <p14:section name="Nyttor" id="{137D0915-5B69-654A-BF3E-574BA8B96A19}">
          <p14:sldIdLst>
            <p14:sldId id="2147472418"/>
            <p14:sldId id="2147472410"/>
            <p14:sldId id="2147472426"/>
            <p14:sldId id="2147472427"/>
            <p14:sldId id="2147472428"/>
            <p14:sldId id="2147472429"/>
            <p14:sldId id="2147472430"/>
          </p14:sldIdLst>
        </p14:section>
        <p14:section name="Genomförandeplan" id="{853041BA-03D0-BF42-94ED-88AE46D31FA9}">
          <p14:sldIdLst>
            <p14:sldId id="2147472419"/>
            <p14:sldId id="2147472391"/>
            <p14:sldId id="2147472436"/>
            <p14:sldId id="2147472385"/>
            <p14:sldId id="2147472431"/>
            <p14:sldId id="2147472432"/>
            <p14:sldId id="2147472433"/>
            <p14:sldId id="2147472434"/>
            <p14:sldId id="2147472435"/>
            <p14:sldId id="2147472373"/>
            <p14:sldId id="2147472396"/>
            <p14:sldId id="2147472394"/>
            <p14:sldId id="2147472395"/>
            <p14:sldId id="2147472437"/>
            <p14:sldId id="2147472409"/>
            <p14:sldId id="214747242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9AD4"/>
    <a:srgbClr val="000000"/>
    <a:srgbClr val="FCAF16"/>
    <a:srgbClr val="3E8853"/>
    <a:srgbClr val="D1D5DA"/>
    <a:srgbClr val="124680"/>
    <a:srgbClr val="B23931"/>
    <a:srgbClr val="5B9BD5"/>
    <a:srgbClr val="FFFFFF"/>
    <a:srgbClr val="7C7D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DFEF59-7EFE-FA4E-A951-D7FCAC85A529}" v="46" dt="2024-11-26T20:23:31.590"/>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43"/>
    <p:restoredTop sz="74143"/>
  </p:normalViewPr>
  <p:slideViewPr>
    <p:cSldViewPr snapToGrid="0">
      <p:cViewPr varScale="1">
        <p:scale>
          <a:sx n="71" d="100"/>
          <a:sy n="71" d="100"/>
        </p:scale>
        <p:origin x="200" y="63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68E668-F911-9348-A6E0-2C4FBF5C742E}"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sv-SE"/>
        </a:p>
      </dgm:t>
    </dgm:pt>
    <dgm:pt modelId="{D631C2FF-C2F5-3D44-AE91-6550A50A7998}">
      <dgm:prSet phldrT="[Text]"/>
      <dgm:spPr>
        <a:solidFill>
          <a:srgbClr val="5B9BD5"/>
        </a:solidFill>
      </dgm:spPr>
      <dgm:t>
        <a:bodyPr/>
        <a:lstStyle/>
        <a:p>
          <a:r>
            <a:rPr lang="sv-SE" dirty="0"/>
            <a:t>Utgå från användarna</a:t>
          </a:r>
        </a:p>
      </dgm:t>
    </dgm:pt>
    <dgm:pt modelId="{55F1A5D9-8165-EF4E-B3F1-E633ABFCE7AD}" type="parTrans" cxnId="{A650289D-77F8-884E-B9A0-0072D8A6B28A}">
      <dgm:prSet/>
      <dgm:spPr/>
      <dgm:t>
        <a:bodyPr/>
        <a:lstStyle/>
        <a:p>
          <a:endParaRPr lang="sv-SE"/>
        </a:p>
      </dgm:t>
    </dgm:pt>
    <dgm:pt modelId="{BBB9BF08-489C-D942-BB5D-CEFCB2A28531}" type="sibTrans" cxnId="{A650289D-77F8-884E-B9A0-0072D8A6B28A}">
      <dgm:prSet>
        <dgm:style>
          <a:lnRef idx="1">
            <a:schemeClr val="dk1"/>
          </a:lnRef>
          <a:fillRef idx="0">
            <a:schemeClr val="dk1"/>
          </a:fillRef>
          <a:effectRef idx="0">
            <a:schemeClr val="dk1"/>
          </a:effectRef>
          <a:fontRef idx="minor">
            <a:schemeClr val="tx1"/>
          </a:fontRef>
        </dgm:style>
      </dgm:prSet>
      <dgm:spPr/>
      <dgm:t>
        <a:bodyPr/>
        <a:lstStyle/>
        <a:p>
          <a:endParaRPr lang="sv-SE"/>
        </a:p>
      </dgm:t>
    </dgm:pt>
    <dgm:pt modelId="{852F6558-CC74-CF44-A653-05CFF72625E8}">
      <dgm:prSet phldrT="[Text]"/>
      <dgm:spPr>
        <a:solidFill>
          <a:srgbClr val="5B9BD5"/>
        </a:solidFill>
      </dgm:spPr>
      <dgm:t>
        <a:bodyPr/>
        <a:lstStyle/>
        <a:p>
          <a:r>
            <a:rPr lang="sv-SE" dirty="0"/>
            <a:t>Utveckla i öppen samverkan</a:t>
          </a:r>
        </a:p>
      </dgm:t>
    </dgm:pt>
    <dgm:pt modelId="{FD2C3523-9635-3548-A870-45F4570C171C}" type="parTrans" cxnId="{9E533EFB-6FA7-5744-9AF6-B6F14C0EAC2D}">
      <dgm:prSet/>
      <dgm:spPr/>
      <dgm:t>
        <a:bodyPr/>
        <a:lstStyle/>
        <a:p>
          <a:endParaRPr lang="sv-SE"/>
        </a:p>
      </dgm:t>
    </dgm:pt>
    <dgm:pt modelId="{1A6A8F5F-0B4A-7E44-B33E-FC5EF43DBB8D}" type="sibTrans" cxnId="{9E533EFB-6FA7-5744-9AF6-B6F14C0EAC2D}">
      <dgm:prSet/>
      <dgm:spPr/>
      <dgm:t>
        <a:bodyPr/>
        <a:lstStyle/>
        <a:p>
          <a:endParaRPr lang="sv-SE"/>
        </a:p>
      </dgm:t>
    </dgm:pt>
    <dgm:pt modelId="{C74C978D-6258-1F42-8AF2-04AA17F82459}">
      <dgm:prSet phldrT="[Text]"/>
      <dgm:spPr>
        <a:solidFill>
          <a:srgbClr val="5B9BD5"/>
        </a:solidFill>
      </dgm:spPr>
      <dgm:t>
        <a:bodyPr/>
        <a:lstStyle/>
        <a:p>
          <a:r>
            <a:rPr lang="sv-SE" dirty="0"/>
            <a:t>Vidareutveckla befintliga standarder</a:t>
          </a:r>
        </a:p>
      </dgm:t>
    </dgm:pt>
    <dgm:pt modelId="{7442F9FA-69C4-364D-8A42-8107FFB5DA23}" type="parTrans" cxnId="{93E68762-9C13-1A4F-AAC5-71C39D0867F0}">
      <dgm:prSet/>
      <dgm:spPr/>
      <dgm:t>
        <a:bodyPr/>
        <a:lstStyle/>
        <a:p>
          <a:endParaRPr lang="sv-SE"/>
        </a:p>
      </dgm:t>
    </dgm:pt>
    <dgm:pt modelId="{4C172E52-C02D-6C47-9430-D78C1BBE1EB0}" type="sibTrans" cxnId="{93E68762-9C13-1A4F-AAC5-71C39D0867F0}">
      <dgm:prSet/>
      <dgm:spPr/>
      <dgm:t>
        <a:bodyPr/>
        <a:lstStyle/>
        <a:p>
          <a:endParaRPr lang="sv-SE"/>
        </a:p>
      </dgm:t>
    </dgm:pt>
    <dgm:pt modelId="{3E9B3E81-7D92-FF4F-BEBF-D1C05704A443}">
      <dgm:prSet phldrT="[Text]"/>
      <dgm:spPr>
        <a:solidFill>
          <a:srgbClr val="5B9BD5"/>
        </a:solidFill>
      </dgm:spPr>
      <dgm:t>
        <a:bodyPr/>
        <a:lstStyle/>
        <a:p>
          <a:r>
            <a:rPr lang="sv-SE" dirty="0"/>
            <a:t>Sänk tröskeln för nya deltagare</a:t>
          </a:r>
        </a:p>
      </dgm:t>
    </dgm:pt>
    <dgm:pt modelId="{95694898-9406-684F-A0EF-E53EAC9745C8}" type="parTrans" cxnId="{CA25E05A-1B29-B141-90CC-821A03D25559}">
      <dgm:prSet/>
      <dgm:spPr/>
      <dgm:t>
        <a:bodyPr/>
        <a:lstStyle/>
        <a:p>
          <a:endParaRPr lang="sv-SE"/>
        </a:p>
      </dgm:t>
    </dgm:pt>
    <dgm:pt modelId="{11110586-E370-294E-81FB-02303C78CAB1}" type="sibTrans" cxnId="{CA25E05A-1B29-B141-90CC-821A03D25559}">
      <dgm:prSet/>
      <dgm:spPr/>
      <dgm:t>
        <a:bodyPr/>
        <a:lstStyle/>
        <a:p>
          <a:endParaRPr lang="sv-SE"/>
        </a:p>
      </dgm:t>
    </dgm:pt>
    <dgm:pt modelId="{7151E376-55E8-5947-AABF-289B6C3A466F}">
      <dgm:prSet phldrT="[Text]"/>
      <dgm:spPr>
        <a:solidFill>
          <a:srgbClr val="5B9BD5"/>
        </a:solidFill>
      </dgm:spPr>
      <dgm:t>
        <a:bodyPr/>
        <a:lstStyle/>
        <a:p>
          <a:r>
            <a:rPr lang="sv-SE" dirty="0"/>
            <a:t>Arbeta långsiktigt</a:t>
          </a:r>
        </a:p>
      </dgm:t>
    </dgm:pt>
    <dgm:pt modelId="{4F5B027B-8912-444B-8889-BFFCE5D2D4A8}" type="parTrans" cxnId="{AC31099C-714E-5E4C-9F0D-643278C4E06D}">
      <dgm:prSet/>
      <dgm:spPr/>
      <dgm:t>
        <a:bodyPr/>
        <a:lstStyle/>
        <a:p>
          <a:endParaRPr lang="sv-SE"/>
        </a:p>
      </dgm:t>
    </dgm:pt>
    <dgm:pt modelId="{D858EBC7-EFCE-4A4A-BA4F-6D97A23E66DD}" type="sibTrans" cxnId="{AC31099C-714E-5E4C-9F0D-643278C4E06D}">
      <dgm:prSet/>
      <dgm:spPr/>
      <dgm:t>
        <a:bodyPr/>
        <a:lstStyle/>
        <a:p>
          <a:endParaRPr lang="sv-SE"/>
        </a:p>
      </dgm:t>
    </dgm:pt>
    <dgm:pt modelId="{1621C13A-CF16-9443-B406-78C3F7B0923A}" type="pres">
      <dgm:prSet presAssocID="{6468E668-F911-9348-A6E0-2C4FBF5C742E}" presName="cycle" presStyleCnt="0">
        <dgm:presLayoutVars>
          <dgm:dir/>
          <dgm:resizeHandles val="exact"/>
        </dgm:presLayoutVars>
      </dgm:prSet>
      <dgm:spPr/>
    </dgm:pt>
    <dgm:pt modelId="{EBE3B61F-1128-FE42-B307-3E6072FE2297}" type="pres">
      <dgm:prSet presAssocID="{D631C2FF-C2F5-3D44-AE91-6550A50A7998}" presName="node" presStyleLbl="node1" presStyleIdx="0" presStyleCnt="5">
        <dgm:presLayoutVars>
          <dgm:bulletEnabled val="1"/>
        </dgm:presLayoutVars>
      </dgm:prSet>
      <dgm:spPr/>
    </dgm:pt>
    <dgm:pt modelId="{1A2E1179-FF69-A14C-BE09-876BF7F48EB2}" type="pres">
      <dgm:prSet presAssocID="{D631C2FF-C2F5-3D44-AE91-6550A50A7998}" presName="spNode" presStyleCnt="0"/>
      <dgm:spPr/>
    </dgm:pt>
    <dgm:pt modelId="{865BBCC1-00B3-7441-A649-1E4291D2C1DB}" type="pres">
      <dgm:prSet presAssocID="{BBB9BF08-489C-D942-BB5D-CEFCB2A28531}" presName="sibTrans" presStyleLbl="sibTrans1D1" presStyleIdx="0" presStyleCnt="5"/>
      <dgm:spPr/>
    </dgm:pt>
    <dgm:pt modelId="{B24DB37A-F03E-8D42-8A29-1237322B4558}" type="pres">
      <dgm:prSet presAssocID="{852F6558-CC74-CF44-A653-05CFF72625E8}" presName="node" presStyleLbl="node1" presStyleIdx="1" presStyleCnt="5">
        <dgm:presLayoutVars>
          <dgm:bulletEnabled val="1"/>
        </dgm:presLayoutVars>
      </dgm:prSet>
      <dgm:spPr/>
    </dgm:pt>
    <dgm:pt modelId="{A11EA7D3-3747-7942-9566-3D2BD0EA5C97}" type="pres">
      <dgm:prSet presAssocID="{852F6558-CC74-CF44-A653-05CFF72625E8}" presName="spNode" presStyleCnt="0"/>
      <dgm:spPr/>
    </dgm:pt>
    <dgm:pt modelId="{8C3CA629-9960-1547-9F9D-5F1A31FF1016}" type="pres">
      <dgm:prSet presAssocID="{1A6A8F5F-0B4A-7E44-B33E-FC5EF43DBB8D}" presName="sibTrans" presStyleLbl="sibTrans1D1" presStyleIdx="1" presStyleCnt="5"/>
      <dgm:spPr/>
    </dgm:pt>
    <dgm:pt modelId="{38C1F6C4-67A7-7D4D-AE1B-0B5D675089D8}" type="pres">
      <dgm:prSet presAssocID="{C74C978D-6258-1F42-8AF2-04AA17F82459}" presName="node" presStyleLbl="node1" presStyleIdx="2" presStyleCnt="5">
        <dgm:presLayoutVars>
          <dgm:bulletEnabled val="1"/>
        </dgm:presLayoutVars>
      </dgm:prSet>
      <dgm:spPr/>
    </dgm:pt>
    <dgm:pt modelId="{B4669ABA-9B11-C042-A3EE-61E8C4A819CC}" type="pres">
      <dgm:prSet presAssocID="{C74C978D-6258-1F42-8AF2-04AA17F82459}" presName="spNode" presStyleCnt="0"/>
      <dgm:spPr/>
    </dgm:pt>
    <dgm:pt modelId="{A90799C9-4DF9-374D-A8CE-E13BC1794CD4}" type="pres">
      <dgm:prSet presAssocID="{4C172E52-C02D-6C47-9430-D78C1BBE1EB0}" presName="sibTrans" presStyleLbl="sibTrans1D1" presStyleIdx="2" presStyleCnt="5"/>
      <dgm:spPr/>
    </dgm:pt>
    <dgm:pt modelId="{83DFBB30-526C-444B-B57F-12F11FFEB4CF}" type="pres">
      <dgm:prSet presAssocID="{3E9B3E81-7D92-FF4F-BEBF-D1C05704A443}" presName="node" presStyleLbl="node1" presStyleIdx="3" presStyleCnt="5">
        <dgm:presLayoutVars>
          <dgm:bulletEnabled val="1"/>
        </dgm:presLayoutVars>
      </dgm:prSet>
      <dgm:spPr/>
    </dgm:pt>
    <dgm:pt modelId="{BBDA3410-3ED0-7C41-8522-64DE4256177E}" type="pres">
      <dgm:prSet presAssocID="{3E9B3E81-7D92-FF4F-BEBF-D1C05704A443}" presName="spNode" presStyleCnt="0"/>
      <dgm:spPr/>
    </dgm:pt>
    <dgm:pt modelId="{34ACDE1C-7955-3247-9E43-CF4895BD428B}" type="pres">
      <dgm:prSet presAssocID="{11110586-E370-294E-81FB-02303C78CAB1}" presName="sibTrans" presStyleLbl="sibTrans1D1" presStyleIdx="3" presStyleCnt="5"/>
      <dgm:spPr/>
    </dgm:pt>
    <dgm:pt modelId="{D7BE1461-0E75-4C4A-A6AB-774181EAC3B7}" type="pres">
      <dgm:prSet presAssocID="{7151E376-55E8-5947-AABF-289B6C3A466F}" presName="node" presStyleLbl="node1" presStyleIdx="4" presStyleCnt="5">
        <dgm:presLayoutVars>
          <dgm:bulletEnabled val="1"/>
        </dgm:presLayoutVars>
      </dgm:prSet>
      <dgm:spPr/>
    </dgm:pt>
    <dgm:pt modelId="{7D9C060F-2504-EB4F-B920-9BE797D9CDA9}" type="pres">
      <dgm:prSet presAssocID="{7151E376-55E8-5947-AABF-289B6C3A466F}" presName="spNode" presStyleCnt="0"/>
      <dgm:spPr/>
    </dgm:pt>
    <dgm:pt modelId="{9F9503BF-A6DC-A341-A34D-4827ABC8E546}" type="pres">
      <dgm:prSet presAssocID="{D858EBC7-EFCE-4A4A-BA4F-6D97A23E66DD}" presName="sibTrans" presStyleLbl="sibTrans1D1" presStyleIdx="4" presStyleCnt="5"/>
      <dgm:spPr/>
    </dgm:pt>
  </dgm:ptLst>
  <dgm:cxnLst>
    <dgm:cxn modelId="{F63C6612-432C-7F4B-A02F-2643CF1A572F}" type="presOf" srcId="{11110586-E370-294E-81FB-02303C78CAB1}" destId="{34ACDE1C-7955-3247-9E43-CF4895BD428B}" srcOrd="0" destOrd="0" presId="urn:microsoft.com/office/officeart/2005/8/layout/cycle5"/>
    <dgm:cxn modelId="{A9BA3A16-FB92-2B41-9870-CC6341371E1D}" type="presOf" srcId="{BBB9BF08-489C-D942-BB5D-CEFCB2A28531}" destId="{865BBCC1-00B3-7441-A649-1E4291D2C1DB}" srcOrd="0" destOrd="0" presId="urn:microsoft.com/office/officeart/2005/8/layout/cycle5"/>
    <dgm:cxn modelId="{A5757C17-2996-8B4A-A488-B7E502213AB0}" type="presOf" srcId="{D631C2FF-C2F5-3D44-AE91-6550A50A7998}" destId="{EBE3B61F-1128-FE42-B307-3E6072FE2297}" srcOrd="0" destOrd="0" presId="urn:microsoft.com/office/officeart/2005/8/layout/cycle5"/>
    <dgm:cxn modelId="{27F8A630-CBCB-F845-8551-F05D0FAC391A}" type="presOf" srcId="{7151E376-55E8-5947-AABF-289B6C3A466F}" destId="{D7BE1461-0E75-4C4A-A6AB-774181EAC3B7}" srcOrd="0" destOrd="0" presId="urn:microsoft.com/office/officeart/2005/8/layout/cycle5"/>
    <dgm:cxn modelId="{BBAE433D-F956-694D-87F5-CF62F4F4BF0D}" type="presOf" srcId="{852F6558-CC74-CF44-A653-05CFF72625E8}" destId="{B24DB37A-F03E-8D42-8A29-1237322B4558}" srcOrd="0" destOrd="0" presId="urn:microsoft.com/office/officeart/2005/8/layout/cycle5"/>
    <dgm:cxn modelId="{781F2446-8088-6040-AB5A-C4836910F257}" type="presOf" srcId="{3E9B3E81-7D92-FF4F-BEBF-D1C05704A443}" destId="{83DFBB30-526C-444B-B57F-12F11FFEB4CF}" srcOrd="0" destOrd="0" presId="urn:microsoft.com/office/officeart/2005/8/layout/cycle5"/>
    <dgm:cxn modelId="{CA25E05A-1B29-B141-90CC-821A03D25559}" srcId="{6468E668-F911-9348-A6E0-2C4FBF5C742E}" destId="{3E9B3E81-7D92-FF4F-BEBF-D1C05704A443}" srcOrd="3" destOrd="0" parTransId="{95694898-9406-684F-A0EF-E53EAC9745C8}" sibTransId="{11110586-E370-294E-81FB-02303C78CAB1}"/>
    <dgm:cxn modelId="{93E68762-9C13-1A4F-AAC5-71C39D0867F0}" srcId="{6468E668-F911-9348-A6E0-2C4FBF5C742E}" destId="{C74C978D-6258-1F42-8AF2-04AA17F82459}" srcOrd="2" destOrd="0" parTransId="{7442F9FA-69C4-364D-8A42-8107FFB5DA23}" sibTransId="{4C172E52-C02D-6C47-9430-D78C1BBE1EB0}"/>
    <dgm:cxn modelId="{9477BE6E-E520-3940-8468-5D50E09C4479}" type="presOf" srcId="{D858EBC7-EFCE-4A4A-BA4F-6D97A23E66DD}" destId="{9F9503BF-A6DC-A341-A34D-4827ABC8E546}" srcOrd="0" destOrd="0" presId="urn:microsoft.com/office/officeart/2005/8/layout/cycle5"/>
    <dgm:cxn modelId="{847D0F72-0C0F-CA42-A526-44DFF3F90C35}" type="presOf" srcId="{C74C978D-6258-1F42-8AF2-04AA17F82459}" destId="{38C1F6C4-67A7-7D4D-AE1B-0B5D675089D8}" srcOrd="0" destOrd="0" presId="urn:microsoft.com/office/officeart/2005/8/layout/cycle5"/>
    <dgm:cxn modelId="{B61CF296-1566-D64D-B4B0-3CCCF1B29123}" type="presOf" srcId="{4C172E52-C02D-6C47-9430-D78C1BBE1EB0}" destId="{A90799C9-4DF9-374D-A8CE-E13BC1794CD4}" srcOrd="0" destOrd="0" presId="urn:microsoft.com/office/officeart/2005/8/layout/cycle5"/>
    <dgm:cxn modelId="{AC31099C-714E-5E4C-9F0D-643278C4E06D}" srcId="{6468E668-F911-9348-A6E0-2C4FBF5C742E}" destId="{7151E376-55E8-5947-AABF-289B6C3A466F}" srcOrd="4" destOrd="0" parTransId="{4F5B027B-8912-444B-8889-BFFCE5D2D4A8}" sibTransId="{D858EBC7-EFCE-4A4A-BA4F-6D97A23E66DD}"/>
    <dgm:cxn modelId="{A650289D-77F8-884E-B9A0-0072D8A6B28A}" srcId="{6468E668-F911-9348-A6E0-2C4FBF5C742E}" destId="{D631C2FF-C2F5-3D44-AE91-6550A50A7998}" srcOrd="0" destOrd="0" parTransId="{55F1A5D9-8165-EF4E-B3F1-E633ABFCE7AD}" sibTransId="{BBB9BF08-489C-D942-BB5D-CEFCB2A28531}"/>
    <dgm:cxn modelId="{496F10DA-474C-5541-8371-F75DC8E67CBB}" type="presOf" srcId="{1A6A8F5F-0B4A-7E44-B33E-FC5EF43DBB8D}" destId="{8C3CA629-9960-1547-9F9D-5F1A31FF1016}" srcOrd="0" destOrd="0" presId="urn:microsoft.com/office/officeart/2005/8/layout/cycle5"/>
    <dgm:cxn modelId="{90413CEF-996B-7640-A911-6A8E7CB4E8D8}" type="presOf" srcId="{6468E668-F911-9348-A6E0-2C4FBF5C742E}" destId="{1621C13A-CF16-9443-B406-78C3F7B0923A}" srcOrd="0" destOrd="0" presId="urn:microsoft.com/office/officeart/2005/8/layout/cycle5"/>
    <dgm:cxn modelId="{9E533EFB-6FA7-5744-9AF6-B6F14C0EAC2D}" srcId="{6468E668-F911-9348-A6E0-2C4FBF5C742E}" destId="{852F6558-CC74-CF44-A653-05CFF72625E8}" srcOrd="1" destOrd="0" parTransId="{FD2C3523-9635-3548-A870-45F4570C171C}" sibTransId="{1A6A8F5F-0B4A-7E44-B33E-FC5EF43DBB8D}"/>
    <dgm:cxn modelId="{4C71CB7F-4650-EF43-9E3C-A9E6EE7A8D91}" type="presParOf" srcId="{1621C13A-CF16-9443-B406-78C3F7B0923A}" destId="{EBE3B61F-1128-FE42-B307-3E6072FE2297}" srcOrd="0" destOrd="0" presId="urn:microsoft.com/office/officeart/2005/8/layout/cycle5"/>
    <dgm:cxn modelId="{E0740AE0-F897-4746-A10E-4D85BF766AD0}" type="presParOf" srcId="{1621C13A-CF16-9443-B406-78C3F7B0923A}" destId="{1A2E1179-FF69-A14C-BE09-876BF7F48EB2}" srcOrd="1" destOrd="0" presId="urn:microsoft.com/office/officeart/2005/8/layout/cycle5"/>
    <dgm:cxn modelId="{E389A89C-B313-524B-B664-B9AB53822256}" type="presParOf" srcId="{1621C13A-CF16-9443-B406-78C3F7B0923A}" destId="{865BBCC1-00B3-7441-A649-1E4291D2C1DB}" srcOrd="2" destOrd="0" presId="urn:microsoft.com/office/officeart/2005/8/layout/cycle5"/>
    <dgm:cxn modelId="{267E9B35-6B9A-824E-968C-B39B07EBA0BA}" type="presParOf" srcId="{1621C13A-CF16-9443-B406-78C3F7B0923A}" destId="{B24DB37A-F03E-8D42-8A29-1237322B4558}" srcOrd="3" destOrd="0" presId="urn:microsoft.com/office/officeart/2005/8/layout/cycle5"/>
    <dgm:cxn modelId="{EF75EB1D-90EB-9B49-8D0F-6DD86FC3A9A0}" type="presParOf" srcId="{1621C13A-CF16-9443-B406-78C3F7B0923A}" destId="{A11EA7D3-3747-7942-9566-3D2BD0EA5C97}" srcOrd="4" destOrd="0" presId="urn:microsoft.com/office/officeart/2005/8/layout/cycle5"/>
    <dgm:cxn modelId="{B26CEED2-61C3-984C-8B82-475DAFEAAD48}" type="presParOf" srcId="{1621C13A-CF16-9443-B406-78C3F7B0923A}" destId="{8C3CA629-9960-1547-9F9D-5F1A31FF1016}" srcOrd="5" destOrd="0" presId="urn:microsoft.com/office/officeart/2005/8/layout/cycle5"/>
    <dgm:cxn modelId="{B3A00757-9ED5-114F-8467-7D96959CBEEA}" type="presParOf" srcId="{1621C13A-CF16-9443-B406-78C3F7B0923A}" destId="{38C1F6C4-67A7-7D4D-AE1B-0B5D675089D8}" srcOrd="6" destOrd="0" presId="urn:microsoft.com/office/officeart/2005/8/layout/cycle5"/>
    <dgm:cxn modelId="{C6CB7888-0AC1-654E-9087-4AA4B271188D}" type="presParOf" srcId="{1621C13A-CF16-9443-B406-78C3F7B0923A}" destId="{B4669ABA-9B11-C042-A3EE-61E8C4A819CC}" srcOrd="7" destOrd="0" presId="urn:microsoft.com/office/officeart/2005/8/layout/cycle5"/>
    <dgm:cxn modelId="{64133E4E-45C3-6F45-93E1-F2D8D38BEBDF}" type="presParOf" srcId="{1621C13A-CF16-9443-B406-78C3F7B0923A}" destId="{A90799C9-4DF9-374D-A8CE-E13BC1794CD4}" srcOrd="8" destOrd="0" presId="urn:microsoft.com/office/officeart/2005/8/layout/cycle5"/>
    <dgm:cxn modelId="{F0614CCE-EE9A-7745-B89E-AE8AFCB90B8D}" type="presParOf" srcId="{1621C13A-CF16-9443-B406-78C3F7B0923A}" destId="{83DFBB30-526C-444B-B57F-12F11FFEB4CF}" srcOrd="9" destOrd="0" presId="urn:microsoft.com/office/officeart/2005/8/layout/cycle5"/>
    <dgm:cxn modelId="{FFCF2546-5F85-0747-AC59-5283081BBADB}" type="presParOf" srcId="{1621C13A-CF16-9443-B406-78C3F7B0923A}" destId="{BBDA3410-3ED0-7C41-8522-64DE4256177E}" srcOrd="10" destOrd="0" presId="urn:microsoft.com/office/officeart/2005/8/layout/cycle5"/>
    <dgm:cxn modelId="{DE80C2F4-76CB-FB40-8A7E-74BDA6E733A7}" type="presParOf" srcId="{1621C13A-CF16-9443-B406-78C3F7B0923A}" destId="{34ACDE1C-7955-3247-9E43-CF4895BD428B}" srcOrd="11" destOrd="0" presId="urn:microsoft.com/office/officeart/2005/8/layout/cycle5"/>
    <dgm:cxn modelId="{1BF30490-2BD7-DD47-BE65-0B70EBB1BA5A}" type="presParOf" srcId="{1621C13A-CF16-9443-B406-78C3F7B0923A}" destId="{D7BE1461-0E75-4C4A-A6AB-774181EAC3B7}" srcOrd="12" destOrd="0" presId="urn:microsoft.com/office/officeart/2005/8/layout/cycle5"/>
    <dgm:cxn modelId="{CB748240-45C1-C144-ACB1-D6CDF4E7DDFE}" type="presParOf" srcId="{1621C13A-CF16-9443-B406-78C3F7B0923A}" destId="{7D9C060F-2504-EB4F-B920-9BE797D9CDA9}" srcOrd="13" destOrd="0" presId="urn:microsoft.com/office/officeart/2005/8/layout/cycle5"/>
    <dgm:cxn modelId="{B8E6EC15-B1E1-004D-A5D7-9605B1976161}" type="presParOf" srcId="{1621C13A-CF16-9443-B406-78C3F7B0923A}" destId="{9F9503BF-A6DC-A341-A34D-4827ABC8E546}"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68E668-F911-9348-A6E0-2C4FBF5C742E}"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sv-SE"/>
        </a:p>
      </dgm:t>
    </dgm:pt>
    <dgm:pt modelId="{D631C2FF-C2F5-3D44-AE91-6550A50A7998}">
      <dgm:prSet phldrT="[Text]"/>
      <dgm:spPr>
        <a:solidFill>
          <a:srgbClr val="5B9BD5"/>
        </a:solidFill>
      </dgm:spPr>
      <dgm:t>
        <a:bodyPr/>
        <a:lstStyle/>
        <a:p>
          <a:r>
            <a:rPr lang="sv-SE" dirty="0"/>
            <a:t>Utgå från användarna</a:t>
          </a:r>
        </a:p>
      </dgm:t>
    </dgm:pt>
    <dgm:pt modelId="{55F1A5D9-8165-EF4E-B3F1-E633ABFCE7AD}" type="parTrans" cxnId="{A650289D-77F8-884E-B9A0-0072D8A6B28A}">
      <dgm:prSet/>
      <dgm:spPr/>
      <dgm:t>
        <a:bodyPr/>
        <a:lstStyle/>
        <a:p>
          <a:endParaRPr lang="sv-SE"/>
        </a:p>
      </dgm:t>
    </dgm:pt>
    <dgm:pt modelId="{BBB9BF08-489C-D942-BB5D-CEFCB2A28531}" type="sibTrans" cxnId="{A650289D-77F8-884E-B9A0-0072D8A6B28A}">
      <dgm:prSet>
        <dgm:style>
          <a:lnRef idx="1">
            <a:schemeClr val="dk1"/>
          </a:lnRef>
          <a:fillRef idx="0">
            <a:schemeClr val="dk1"/>
          </a:fillRef>
          <a:effectRef idx="0">
            <a:schemeClr val="dk1"/>
          </a:effectRef>
          <a:fontRef idx="minor">
            <a:schemeClr val="tx1"/>
          </a:fontRef>
        </dgm:style>
      </dgm:prSet>
      <dgm:spPr/>
      <dgm:t>
        <a:bodyPr/>
        <a:lstStyle/>
        <a:p>
          <a:endParaRPr lang="sv-SE"/>
        </a:p>
      </dgm:t>
    </dgm:pt>
    <dgm:pt modelId="{852F6558-CC74-CF44-A653-05CFF72625E8}">
      <dgm:prSet phldrT="[Text]"/>
      <dgm:spPr>
        <a:solidFill>
          <a:srgbClr val="5B9BD5"/>
        </a:solidFill>
      </dgm:spPr>
      <dgm:t>
        <a:bodyPr/>
        <a:lstStyle/>
        <a:p>
          <a:r>
            <a:rPr lang="sv-SE" dirty="0"/>
            <a:t>Utveckla i öppen samverkan</a:t>
          </a:r>
        </a:p>
      </dgm:t>
    </dgm:pt>
    <dgm:pt modelId="{FD2C3523-9635-3548-A870-45F4570C171C}" type="parTrans" cxnId="{9E533EFB-6FA7-5744-9AF6-B6F14C0EAC2D}">
      <dgm:prSet/>
      <dgm:spPr/>
      <dgm:t>
        <a:bodyPr/>
        <a:lstStyle/>
        <a:p>
          <a:endParaRPr lang="sv-SE"/>
        </a:p>
      </dgm:t>
    </dgm:pt>
    <dgm:pt modelId="{1A6A8F5F-0B4A-7E44-B33E-FC5EF43DBB8D}" type="sibTrans" cxnId="{9E533EFB-6FA7-5744-9AF6-B6F14C0EAC2D}">
      <dgm:prSet/>
      <dgm:spPr/>
      <dgm:t>
        <a:bodyPr/>
        <a:lstStyle/>
        <a:p>
          <a:endParaRPr lang="sv-SE"/>
        </a:p>
      </dgm:t>
    </dgm:pt>
    <dgm:pt modelId="{C74C978D-6258-1F42-8AF2-04AA17F82459}">
      <dgm:prSet phldrT="[Text]"/>
      <dgm:spPr>
        <a:solidFill>
          <a:srgbClr val="5B9BD5"/>
        </a:solidFill>
      </dgm:spPr>
      <dgm:t>
        <a:bodyPr/>
        <a:lstStyle/>
        <a:p>
          <a:r>
            <a:rPr lang="sv-SE" dirty="0"/>
            <a:t>Vidareutveckla befintliga standarder</a:t>
          </a:r>
        </a:p>
      </dgm:t>
    </dgm:pt>
    <dgm:pt modelId="{7442F9FA-69C4-364D-8A42-8107FFB5DA23}" type="parTrans" cxnId="{93E68762-9C13-1A4F-AAC5-71C39D0867F0}">
      <dgm:prSet/>
      <dgm:spPr/>
      <dgm:t>
        <a:bodyPr/>
        <a:lstStyle/>
        <a:p>
          <a:endParaRPr lang="sv-SE"/>
        </a:p>
      </dgm:t>
    </dgm:pt>
    <dgm:pt modelId="{4C172E52-C02D-6C47-9430-D78C1BBE1EB0}" type="sibTrans" cxnId="{93E68762-9C13-1A4F-AAC5-71C39D0867F0}">
      <dgm:prSet/>
      <dgm:spPr/>
      <dgm:t>
        <a:bodyPr/>
        <a:lstStyle/>
        <a:p>
          <a:endParaRPr lang="sv-SE"/>
        </a:p>
      </dgm:t>
    </dgm:pt>
    <dgm:pt modelId="{3E9B3E81-7D92-FF4F-BEBF-D1C05704A443}">
      <dgm:prSet phldrT="[Text]"/>
      <dgm:spPr>
        <a:solidFill>
          <a:srgbClr val="5B9BD5"/>
        </a:solidFill>
      </dgm:spPr>
      <dgm:t>
        <a:bodyPr/>
        <a:lstStyle/>
        <a:p>
          <a:r>
            <a:rPr lang="sv-SE" dirty="0"/>
            <a:t>Sänk tröskeln för nya deltagare</a:t>
          </a:r>
        </a:p>
      </dgm:t>
    </dgm:pt>
    <dgm:pt modelId="{95694898-9406-684F-A0EF-E53EAC9745C8}" type="parTrans" cxnId="{CA25E05A-1B29-B141-90CC-821A03D25559}">
      <dgm:prSet/>
      <dgm:spPr/>
      <dgm:t>
        <a:bodyPr/>
        <a:lstStyle/>
        <a:p>
          <a:endParaRPr lang="sv-SE"/>
        </a:p>
      </dgm:t>
    </dgm:pt>
    <dgm:pt modelId="{11110586-E370-294E-81FB-02303C78CAB1}" type="sibTrans" cxnId="{CA25E05A-1B29-B141-90CC-821A03D25559}">
      <dgm:prSet/>
      <dgm:spPr/>
      <dgm:t>
        <a:bodyPr/>
        <a:lstStyle/>
        <a:p>
          <a:endParaRPr lang="sv-SE"/>
        </a:p>
      </dgm:t>
    </dgm:pt>
    <dgm:pt modelId="{7151E376-55E8-5947-AABF-289B6C3A466F}">
      <dgm:prSet phldrT="[Text]"/>
      <dgm:spPr>
        <a:solidFill>
          <a:srgbClr val="5B9BD5"/>
        </a:solidFill>
      </dgm:spPr>
      <dgm:t>
        <a:bodyPr/>
        <a:lstStyle/>
        <a:p>
          <a:r>
            <a:rPr lang="sv-SE" dirty="0"/>
            <a:t>Arbeta långsiktigt</a:t>
          </a:r>
        </a:p>
      </dgm:t>
    </dgm:pt>
    <dgm:pt modelId="{4F5B027B-8912-444B-8889-BFFCE5D2D4A8}" type="parTrans" cxnId="{AC31099C-714E-5E4C-9F0D-643278C4E06D}">
      <dgm:prSet/>
      <dgm:spPr/>
      <dgm:t>
        <a:bodyPr/>
        <a:lstStyle/>
        <a:p>
          <a:endParaRPr lang="sv-SE"/>
        </a:p>
      </dgm:t>
    </dgm:pt>
    <dgm:pt modelId="{D858EBC7-EFCE-4A4A-BA4F-6D97A23E66DD}" type="sibTrans" cxnId="{AC31099C-714E-5E4C-9F0D-643278C4E06D}">
      <dgm:prSet/>
      <dgm:spPr/>
      <dgm:t>
        <a:bodyPr/>
        <a:lstStyle/>
        <a:p>
          <a:endParaRPr lang="sv-SE"/>
        </a:p>
      </dgm:t>
    </dgm:pt>
    <dgm:pt modelId="{1621C13A-CF16-9443-B406-78C3F7B0923A}" type="pres">
      <dgm:prSet presAssocID="{6468E668-F911-9348-A6E0-2C4FBF5C742E}" presName="cycle" presStyleCnt="0">
        <dgm:presLayoutVars>
          <dgm:dir/>
          <dgm:resizeHandles val="exact"/>
        </dgm:presLayoutVars>
      </dgm:prSet>
      <dgm:spPr/>
    </dgm:pt>
    <dgm:pt modelId="{EBE3B61F-1128-FE42-B307-3E6072FE2297}" type="pres">
      <dgm:prSet presAssocID="{D631C2FF-C2F5-3D44-AE91-6550A50A7998}" presName="node" presStyleLbl="node1" presStyleIdx="0" presStyleCnt="5">
        <dgm:presLayoutVars>
          <dgm:bulletEnabled val="1"/>
        </dgm:presLayoutVars>
      </dgm:prSet>
      <dgm:spPr/>
    </dgm:pt>
    <dgm:pt modelId="{1A2E1179-FF69-A14C-BE09-876BF7F48EB2}" type="pres">
      <dgm:prSet presAssocID="{D631C2FF-C2F5-3D44-AE91-6550A50A7998}" presName="spNode" presStyleCnt="0"/>
      <dgm:spPr/>
    </dgm:pt>
    <dgm:pt modelId="{865BBCC1-00B3-7441-A649-1E4291D2C1DB}" type="pres">
      <dgm:prSet presAssocID="{BBB9BF08-489C-D942-BB5D-CEFCB2A28531}" presName="sibTrans" presStyleLbl="sibTrans1D1" presStyleIdx="0" presStyleCnt="5"/>
      <dgm:spPr/>
    </dgm:pt>
    <dgm:pt modelId="{B24DB37A-F03E-8D42-8A29-1237322B4558}" type="pres">
      <dgm:prSet presAssocID="{852F6558-CC74-CF44-A653-05CFF72625E8}" presName="node" presStyleLbl="node1" presStyleIdx="1" presStyleCnt="5">
        <dgm:presLayoutVars>
          <dgm:bulletEnabled val="1"/>
        </dgm:presLayoutVars>
      </dgm:prSet>
      <dgm:spPr/>
    </dgm:pt>
    <dgm:pt modelId="{A11EA7D3-3747-7942-9566-3D2BD0EA5C97}" type="pres">
      <dgm:prSet presAssocID="{852F6558-CC74-CF44-A653-05CFF72625E8}" presName="spNode" presStyleCnt="0"/>
      <dgm:spPr/>
    </dgm:pt>
    <dgm:pt modelId="{8C3CA629-9960-1547-9F9D-5F1A31FF1016}" type="pres">
      <dgm:prSet presAssocID="{1A6A8F5F-0B4A-7E44-B33E-FC5EF43DBB8D}" presName="sibTrans" presStyleLbl="sibTrans1D1" presStyleIdx="1" presStyleCnt="5"/>
      <dgm:spPr/>
    </dgm:pt>
    <dgm:pt modelId="{38C1F6C4-67A7-7D4D-AE1B-0B5D675089D8}" type="pres">
      <dgm:prSet presAssocID="{C74C978D-6258-1F42-8AF2-04AA17F82459}" presName="node" presStyleLbl="node1" presStyleIdx="2" presStyleCnt="5">
        <dgm:presLayoutVars>
          <dgm:bulletEnabled val="1"/>
        </dgm:presLayoutVars>
      </dgm:prSet>
      <dgm:spPr/>
    </dgm:pt>
    <dgm:pt modelId="{B4669ABA-9B11-C042-A3EE-61E8C4A819CC}" type="pres">
      <dgm:prSet presAssocID="{C74C978D-6258-1F42-8AF2-04AA17F82459}" presName="spNode" presStyleCnt="0"/>
      <dgm:spPr/>
    </dgm:pt>
    <dgm:pt modelId="{A90799C9-4DF9-374D-A8CE-E13BC1794CD4}" type="pres">
      <dgm:prSet presAssocID="{4C172E52-C02D-6C47-9430-D78C1BBE1EB0}" presName="sibTrans" presStyleLbl="sibTrans1D1" presStyleIdx="2" presStyleCnt="5"/>
      <dgm:spPr/>
    </dgm:pt>
    <dgm:pt modelId="{83DFBB30-526C-444B-B57F-12F11FFEB4CF}" type="pres">
      <dgm:prSet presAssocID="{3E9B3E81-7D92-FF4F-BEBF-D1C05704A443}" presName="node" presStyleLbl="node1" presStyleIdx="3" presStyleCnt="5">
        <dgm:presLayoutVars>
          <dgm:bulletEnabled val="1"/>
        </dgm:presLayoutVars>
      </dgm:prSet>
      <dgm:spPr/>
    </dgm:pt>
    <dgm:pt modelId="{BBDA3410-3ED0-7C41-8522-64DE4256177E}" type="pres">
      <dgm:prSet presAssocID="{3E9B3E81-7D92-FF4F-BEBF-D1C05704A443}" presName="spNode" presStyleCnt="0"/>
      <dgm:spPr/>
    </dgm:pt>
    <dgm:pt modelId="{34ACDE1C-7955-3247-9E43-CF4895BD428B}" type="pres">
      <dgm:prSet presAssocID="{11110586-E370-294E-81FB-02303C78CAB1}" presName="sibTrans" presStyleLbl="sibTrans1D1" presStyleIdx="3" presStyleCnt="5"/>
      <dgm:spPr/>
    </dgm:pt>
    <dgm:pt modelId="{D7BE1461-0E75-4C4A-A6AB-774181EAC3B7}" type="pres">
      <dgm:prSet presAssocID="{7151E376-55E8-5947-AABF-289B6C3A466F}" presName="node" presStyleLbl="node1" presStyleIdx="4" presStyleCnt="5">
        <dgm:presLayoutVars>
          <dgm:bulletEnabled val="1"/>
        </dgm:presLayoutVars>
      </dgm:prSet>
      <dgm:spPr/>
    </dgm:pt>
    <dgm:pt modelId="{7D9C060F-2504-EB4F-B920-9BE797D9CDA9}" type="pres">
      <dgm:prSet presAssocID="{7151E376-55E8-5947-AABF-289B6C3A466F}" presName="spNode" presStyleCnt="0"/>
      <dgm:spPr/>
    </dgm:pt>
    <dgm:pt modelId="{9F9503BF-A6DC-A341-A34D-4827ABC8E546}" type="pres">
      <dgm:prSet presAssocID="{D858EBC7-EFCE-4A4A-BA4F-6D97A23E66DD}" presName="sibTrans" presStyleLbl="sibTrans1D1" presStyleIdx="4" presStyleCnt="5"/>
      <dgm:spPr/>
    </dgm:pt>
  </dgm:ptLst>
  <dgm:cxnLst>
    <dgm:cxn modelId="{F63C6612-432C-7F4B-A02F-2643CF1A572F}" type="presOf" srcId="{11110586-E370-294E-81FB-02303C78CAB1}" destId="{34ACDE1C-7955-3247-9E43-CF4895BD428B}" srcOrd="0" destOrd="0" presId="urn:microsoft.com/office/officeart/2005/8/layout/cycle5"/>
    <dgm:cxn modelId="{A9BA3A16-FB92-2B41-9870-CC6341371E1D}" type="presOf" srcId="{BBB9BF08-489C-D942-BB5D-CEFCB2A28531}" destId="{865BBCC1-00B3-7441-A649-1E4291D2C1DB}" srcOrd="0" destOrd="0" presId="urn:microsoft.com/office/officeart/2005/8/layout/cycle5"/>
    <dgm:cxn modelId="{A5757C17-2996-8B4A-A488-B7E502213AB0}" type="presOf" srcId="{D631C2FF-C2F5-3D44-AE91-6550A50A7998}" destId="{EBE3B61F-1128-FE42-B307-3E6072FE2297}" srcOrd="0" destOrd="0" presId="urn:microsoft.com/office/officeart/2005/8/layout/cycle5"/>
    <dgm:cxn modelId="{27F8A630-CBCB-F845-8551-F05D0FAC391A}" type="presOf" srcId="{7151E376-55E8-5947-AABF-289B6C3A466F}" destId="{D7BE1461-0E75-4C4A-A6AB-774181EAC3B7}" srcOrd="0" destOrd="0" presId="urn:microsoft.com/office/officeart/2005/8/layout/cycle5"/>
    <dgm:cxn modelId="{BBAE433D-F956-694D-87F5-CF62F4F4BF0D}" type="presOf" srcId="{852F6558-CC74-CF44-A653-05CFF72625E8}" destId="{B24DB37A-F03E-8D42-8A29-1237322B4558}" srcOrd="0" destOrd="0" presId="urn:microsoft.com/office/officeart/2005/8/layout/cycle5"/>
    <dgm:cxn modelId="{781F2446-8088-6040-AB5A-C4836910F257}" type="presOf" srcId="{3E9B3E81-7D92-FF4F-BEBF-D1C05704A443}" destId="{83DFBB30-526C-444B-B57F-12F11FFEB4CF}" srcOrd="0" destOrd="0" presId="urn:microsoft.com/office/officeart/2005/8/layout/cycle5"/>
    <dgm:cxn modelId="{CA25E05A-1B29-B141-90CC-821A03D25559}" srcId="{6468E668-F911-9348-A6E0-2C4FBF5C742E}" destId="{3E9B3E81-7D92-FF4F-BEBF-D1C05704A443}" srcOrd="3" destOrd="0" parTransId="{95694898-9406-684F-A0EF-E53EAC9745C8}" sibTransId="{11110586-E370-294E-81FB-02303C78CAB1}"/>
    <dgm:cxn modelId="{93E68762-9C13-1A4F-AAC5-71C39D0867F0}" srcId="{6468E668-F911-9348-A6E0-2C4FBF5C742E}" destId="{C74C978D-6258-1F42-8AF2-04AA17F82459}" srcOrd="2" destOrd="0" parTransId="{7442F9FA-69C4-364D-8A42-8107FFB5DA23}" sibTransId="{4C172E52-C02D-6C47-9430-D78C1BBE1EB0}"/>
    <dgm:cxn modelId="{9477BE6E-E520-3940-8468-5D50E09C4479}" type="presOf" srcId="{D858EBC7-EFCE-4A4A-BA4F-6D97A23E66DD}" destId="{9F9503BF-A6DC-A341-A34D-4827ABC8E546}" srcOrd="0" destOrd="0" presId="urn:microsoft.com/office/officeart/2005/8/layout/cycle5"/>
    <dgm:cxn modelId="{847D0F72-0C0F-CA42-A526-44DFF3F90C35}" type="presOf" srcId="{C74C978D-6258-1F42-8AF2-04AA17F82459}" destId="{38C1F6C4-67A7-7D4D-AE1B-0B5D675089D8}" srcOrd="0" destOrd="0" presId="urn:microsoft.com/office/officeart/2005/8/layout/cycle5"/>
    <dgm:cxn modelId="{B61CF296-1566-D64D-B4B0-3CCCF1B29123}" type="presOf" srcId="{4C172E52-C02D-6C47-9430-D78C1BBE1EB0}" destId="{A90799C9-4DF9-374D-A8CE-E13BC1794CD4}" srcOrd="0" destOrd="0" presId="urn:microsoft.com/office/officeart/2005/8/layout/cycle5"/>
    <dgm:cxn modelId="{AC31099C-714E-5E4C-9F0D-643278C4E06D}" srcId="{6468E668-F911-9348-A6E0-2C4FBF5C742E}" destId="{7151E376-55E8-5947-AABF-289B6C3A466F}" srcOrd="4" destOrd="0" parTransId="{4F5B027B-8912-444B-8889-BFFCE5D2D4A8}" sibTransId="{D858EBC7-EFCE-4A4A-BA4F-6D97A23E66DD}"/>
    <dgm:cxn modelId="{A650289D-77F8-884E-B9A0-0072D8A6B28A}" srcId="{6468E668-F911-9348-A6E0-2C4FBF5C742E}" destId="{D631C2FF-C2F5-3D44-AE91-6550A50A7998}" srcOrd="0" destOrd="0" parTransId="{55F1A5D9-8165-EF4E-B3F1-E633ABFCE7AD}" sibTransId="{BBB9BF08-489C-D942-BB5D-CEFCB2A28531}"/>
    <dgm:cxn modelId="{496F10DA-474C-5541-8371-F75DC8E67CBB}" type="presOf" srcId="{1A6A8F5F-0B4A-7E44-B33E-FC5EF43DBB8D}" destId="{8C3CA629-9960-1547-9F9D-5F1A31FF1016}" srcOrd="0" destOrd="0" presId="urn:microsoft.com/office/officeart/2005/8/layout/cycle5"/>
    <dgm:cxn modelId="{90413CEF-996B-7640-A911-6A8E7CB4E8D8}" type="presOf" srcId="{6468E668-F911-9348-A6E0-2C4FBF5C742E}" destId="{1621C13A-CF16-9443-B406-78C3F7B0923A}" srcOrd="0" destOrd="0" presId="urn:microsoft.com/office/officeart/2005/8/layout/cycle5"/>
    <dgm:cxn modelId="{9E533EFB-6FA7-5744-9AF6-B6F14C0EAC2D}" srcId="{6468E668-F911-9348-A6E0-2C4FBF5C742E}" destId="{852F6558-CC74-CF44-A653-05CFF72625E8}" srcOrd="1" destOrd="0" parTransId="{FD2C3523-9635-3548-A870-45F4570C171C}" sibTransId="{1A6A8F5F-0B4A-7E44-B33E-FC5EF43DBB8D}"/>
    <dgm:cxn modelId="{4C71CB7F-4650-EF43-9E3C-A9E6EE7A8D91}" type="presParOf" srcId="{1621C13A-CF16-9443-B406-78C3F7B0923A}" destId="{EBE3B61F-1128-FE42-B307-3E6072FE2297}" srcOrd="0" destOrd="0" presId="urn:microsoft.com/office/officeart/2005/8/layout/cycle5"/>
    <dgm:cxn modelId="{E0740AE0-F897-4746-A10E-4D85BF766AD0}" type="presParOf" srcId="{1621C13A-CF16-9443-B406-78C3F7B0923A}" destId="{1A2E1179-FF69-A14C-BE09-876BF7F48EB2}" srcOrd="1" destOrd="0" presId="urn:microsoft.com/office/officeart/2005/8/layout/cycle5"/>
    <dgm:cxn modelId="{E389A89C-B313-524B-B664-B9AB53822256}" type="presParOf" srcId="{1621C13A-CF16-9443-B406-78C3F7B0923A}" destId="{865BBCC1-00B3-7441-A649-1E4291D2C1DB}" srcOrd="2" destOrd="0" presId="urn:microsoft.com/office/officeart/2005/8/layout/cycle5"/>
    <dgm:cxn modelId="{267E9B35-6B9A-824E-968C-B39B07EBA0BA}" type="presParOf" srcId="{1621C13A-CF16-9443-B406-78C3F7B0923A}" destId="{B24DB37A-F03E-8D42-8A29-1237322B4558}" srcOrd="3" destOrd="0" presId="urn:microsoft.com/office/officeart/2005/8/layout/cycle5"/>
    <dgm:cxn modelId="{EF75EB1D-90EB-9B49-8D0F-6DD86FC3A9A0}" type="presParOf" srcId="{1621C13A-CF16-9443-B406-78C3F7B0923A}" destId="{A11EA7D3-3747-7942-9566-3D2BD0EA5C97}" srcOrd="4" destOrd="0" presId="urn:microsoft.com/office/officeart/2005/8/layout/cycle5"/>
    <dgm:cxn modelId="{B26CEED2-61C3-984C-8B82-475DAFEAAD48}" type="presParOf" srcId="{1621C13A-CF16-9443-B406-78C3F7B0923A}" destId="{8C3CA629-9960-1547-9F9D-5F1A31FF1016}" srcOrd="5" destOrd="0" presId="urn:microsoft.com/office/officeart/2005/8/layout/cycle5"/>
    <dgm:cxn modelId="{B3A00757-9ED5-114F-8467-7D96959CBEEA}" type="presParOf" srcId="{1621C13A-CF16-9443-B406-78C3F7B0923A}" destId="{38C1F6C4-67A7-7D4D-AE1B-0B5D675089D8}" srcOrd="6" destOrd="0" presId="urn:microsoft.com/office/officeart/2005/8/layout/cycle5"/>
    <dgm:cxn modelId="{C6CB7888-0AC1-654E-9087-4AA4B271188D}" type="presParOf" srcId="{1621C13A-CF16-9443-B406-78C3F7B0923A}" destId="{B4669ABA-9B11-C042-A3EE-61E8C4A819CC}" srcOrd="7" destOrd="0" presId="urn:microsoft.com/office/officeart/2005/8/layout/cycle5"/>
    <dgm:cxn modelId="{64133E4E-45C3-6F45-93E1-F2D8D38BEBDF}" type="presParOf" srcId="{1621C13A-CF16-9443-B406-78C3F7B0923A}" destId="{A90799C9-4DF9-374D-A8CE-E13BC1794CD4}" srcOrd="8" destOrd="0" presId="urn:microsoft.com/office/officeart/2005/8/layout/cycle5"/>
    <dgm:cxn modelId="{F0614CCE-EE9A-7745-B89E-AE8AFCB90B8D}" type="presParOf" srcId="{1621C13A-CF16-9443-B406-78C3F7B0923A}" destId="{83DFBB30-526C-444B-B57F-12F11FFEB4CF}" srcOrd="9" destOrd="0" presId="urn:microsoft.com/office/officeart/2005/8/layout/cycle5"/>
    <dgm:cxn modelId="{FFCF2546-5F85-0747-AC59-5283081BBADB}" type="presParOf" srcId="{1621C13A-CF16-9443-B406-78C3F7B0923A}" destId="{BBDA3410-3ED0-7C41-8522-64DE4256177E}" srcOrd="10" destOrd="0" presId="urn:microsoft.com/office/officeart/2005/8/layout/cycle5"/>
    <dgm:cxn modelId="{DE80C2F4-76CB-FB40-8A7E-74BDA6E733A7}" type="presParOf" srcId="{1621C13A-CF16-9443-B406-78C3F7B0923A}" destId="{34ACDE1C-7955-3247-9E43-CF4895BD428B}" srcOrd="11" destOrd="0" presId="urn:microsoft.com/office/officeart/2005/8/layout/cycle5"/>
    <dgm:cxn modelId="{1BF30490-2BD7-DD47-BE65-0B70EBB1BA5A}" type="presParOf" srcId="{1621C13A-CF16-9443-B406-78C3F7B0923A}" destId="{D7BE1461-0E75-4C4A-A6AB-774181EAC3B7}" srcOrd="12" destOrd="0" presId="urn:microsoft.com/office/officeart/2005/8/layout/cycle5"/>
    <dgm:cxn modelId="{CB748240-45C1-C144-ACB1-D6CDF4E7DDFE}" type="presParOf" srcId="{1621C13A-CF16-9443-B406-78C3F7B0923A}" destId="{7D9C060F-2504-EB4F-B920-9BE797D9CDA9}" srcOrd="13" destOrd="0" presId="urn:microsoft.com/office/officeart/2005/8/layout/cycle5"/>
    <dgm:cxn modelId="{B8E6EC15-B1E1-004D-A5D7-9605B1976161}" type="presParOf" srcId="{1621C13A-CF16-9443-B406-78C3F7B0923A}" destId="{9F9503BF-A6DC-A341-A34D-4827ABC8E546}"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68E668-F911-9348-A6E0-2C4FBF5C742E}"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sv-SE"/>
        </a:p>
      </dgm:t>
    </dgm:pt>
    <dgm:pt modelId="{D631C2FF-C2F5-3D44-AE91-6550A50A7998}">
      <dgm:prSet phldrT="[Text]"/>
      <dgm:spPr>
        <a:solidFill>
          <a:srgbClr val="5B9BD5"/>
        </a:solidFill>
      </dgm:spPr>
      <dgm:t>
        <a:bodyPr/>
        <a:lstStyle/>
        <a:p>
          <a:r>
            <a:rPr lang="sv-SE" dirty="0"/>
            <a:t>Utgå från användarna</a:t>
          </a:r>
        </a:p>
      </dgm:t>
    </dgm:pt>
    <dgm:pt modelId="{55F1A5D9-8165-EF4E-B3F1-E633ABFCE7AD}" type="parTrans" cxnId="{A650289D-77F8-884E-B9A0-0072D8A6B28A}">
      <dgm:prSet/>
      <dgm:spPr/>
      <dgm:t>
        <a:bodyPr/>
        <a:lstStyle/>
        <a:p>
          <a:endParaRPr lang="sv-SE"/>
        </a:p>
      </dgm:t>
    </dgm:pt>
    <dgm:pt modelId="{BBB9BF08-489C-D942-BB5D-CEFCB2A28531}" type="sibTrans" cxnId="{A650289D-77F8-884E-B9A0-0072D8A6B28A}">
      <dgm:prSet>
        <dgm:style>
          <a:lnRef idx="1">
            <a:schemeClr val="dk1"/>
          </a:lnRef>
          <a:fillRef idx="0">
            <a:schemeClr val="dk1"/>
          </a:fillRef>
          <a:effectRef idx="0">
            <a:schemeClr val="dk1"/>
          </a:effectRef>
          <a:fontRef idx="minor">
            <a:schemeClr val="tx1"/>
          </a:fontRef>
        </dgm:style>
      </dgm:prSet>
      <dgm:spPr/>
      <dgm:t>
        <a:bodyPr/>
        <a:lstStyle/>
        <a:p>
          <a:endParaRPr lang="sv-SE"/>
        </a:p>
      </dgm:t>
    </dgm:pt>
    <dgm:pt modelId="{852F6558-CC74-CF44-A653-05CFF72625E8}">
      <dgm:prSet phldrT="[Text]"/>
      <dgm:spPr>
        <a:solidFill>
          <a:srgbClr val="5B9BD5"/>
        </a:solidFill>
      </dgm:spPr>
      <dgm:t>
        <a:bodyPr/>
        <a:lstStyle/>
        <a:p>
          <a:r>
            <a:rPr lang="sv-SE" dirty="0"/>
            <a:t>Utveckla i öppen samverkan</a:t>
          </a:r>
        </a:p>
      </dgm:t>
    </dgm:pt>
    <dgm:pt modelId="{FD2C3523-9635-3548-A870-45F4570C171C}" type="parTrans" cxnId="{9E533EFB-6FA7-5744-9AF6-B6F14C0EAC2D}">
      <dgm:prSet/>
      <dgm:spPr/>
      <dgm:t>
        <a:bodyPr/>
        <a:lstStyle/>
        <a:p>
          <a:endParaRPr lang="sv-SE"/>
        </a:p>
      </dgm:t>
    </dgm:pt>
    <dgm:pt modelId="{1A6A8F5F-0B4A-7E44-B33E-FC5EF43DBB8D}" type="sibTrans" cxnId="{9E533EFB-6FA7-5744-9AF6-B6F14C0EAC2D}">
      <dgm:prSet/>
      <dgm:spPr/>
      <dgm:t>
        <a:bodyPr/>
        <a:lstStyle/>
        <a:p>
          <a:endParaRPr lang="sv-SE"/>
        </a:p>
      </dgm:t>
    </dgm:pt>
    <dgm:pt modelId="{C74C978D-6258-1F42-8AF2-04AA17F82459}">
      <dgm:prSet phldrT="[Text]"/>
      <dgm:spPr>
        <a:solidFill>
          <a:srgbClr val="5B9BD5"/>
        </a:solidFill>
      </dgm:spPr>
      <dgm:t>
        <a:bodyPr/>
        <a:lstStyle/>
        <a:p>
          <a:r>
            <a:rPr lang="sv-SE" dirty="0"/>
            <a:t>Vidareutveckla befintliga standarder</a:t>
          </a:r>
        </a:p>
      </dgm:t>
    </dgm:pt>
    <dgm:pt modelId="{7442F9FA-69C4-364D-8A42-8107FFB5DA23}" type="parTrans" cxnId="{93E68762-9C13-1A4F-AAC5-71C39D0867F0}">
      <dgm:prSet/>
      <dgm:spPr/>
      <dgm:t>
        <a:bodyPr/>
        <a:lstStyle/>
        <a:p>
          <a:endParaRPr lang="sv-SE"/>
        </a:p>
      </dgm:t>
    </dgm:pt>
    <dgm:pt modelId="{4C172E52-C02D-6C47-9430-D78C1BBE1EB0}" type="sibTrans" cxnId="{93E68762-9C13-1A4F-AAC5-71C39D0867F0}">
      <dgm:prSet/>
      <dgm:spPr/>
      <dgm:t>
        <a:bodyPr/>
        <a:lstStyle/>
        <a:p>
          <a:endParaRPr lang="sv-SE"/>
        </a:p>
      </dgm:t>
    </dgm:pt>
    <dgm:pt modelId="{3E9B3E81-7D92-FF4F-BEBF-D1C05704A443}">
      <dgm:prSet phldrT="[Text]"/>
      <dgm:spPr>
        <a:solidFill>
          <a:srgbClr val="5B9BD5"/>
        </a:solidFill>
      </dgm:spPr>
      <dgm:t>
        <a:bodyPr/>
        <a:lstStyle/>
        <a:p>
          <a:r>
            <a:rPr lang="sv-SE" dirty="0"/>
            <a:t>Sänk tröskeln för nya deltagare</a:t>
          </a:r>
        </a:p>
      </dgm:t>
    </dgm:pt>
    <dgm:pt modelId="{95694898-9406-684F-A0EF-E53EAC9745C8}" type="parTrans" cxnId="{CA25E05A-1B29-B141-90CC-821A03D25559}">
      <dgm:prSet/>
      <dgm:spPr/>
      <dgm:t>
        <a:bodyPr/>
        <a:lstStyle/>
        <a:p>
          <a:endParaRPr lang="sv-SE"/>
        </a:p>
      </dgm:t>
    </dgm:pt>
    <dgm:pt modelId="{11110586-E370-294E-81FB-02303C78CAB1}" type="sibTrans" cxnId="{CA25E05A-1B29-B141-90CC-821A03D25559}">
      <dgm:prSet/>
      <dgm:spPr/>
      <dgm:t>
        <a:bodyPr/>
        <a:lstStyle/>
        <a:p>
          <a:endParaRPr lang="sv-SE"/>
        </a:p>
      </dgm:t>
    </dgm:pt>
    <dgm:pt modelId="{7151E376-55E8-5947-AABF-289B6C3A466F}">
      <dgm:prSet phldrT="[Text]"/>
      <dgm:spPr>
        <a:solidFill>
          <a:srgbClr val="5B9BD5"/>
        </a:solidFill>
      </dgm:spPr>
      <dgm:t>
        <a:bodyPr/>
        <a:lstStyle/>
        <a:p>
          <a:r>
            <a:rPr lang="sv-SE" dirty="0"/>
            <a:t>Arbeta långsiktigt</a:t>
          </a:r>
        </a:p>
      </dgm:t>
    </dgm:pt>
    <dgm:pt modelId="{4F5B027B-8912-444B-8889-BFFCE5D2D4A8}" type="parTrans" cxnId="{AC31099C-714E-5E4C-9F0D-643278C4E06D}">
      <dgm:prSet/>
      <dgm:spPr/>
      <dgm:t>
        <a:bodyPr/>
        <a:lstStyle/>
        <a:p>
          <a:endParaRPr lang="sv-SE"/>
        </a:p>
      </dgm:t>
    </dgm:pt>
    <dgm:pt modelId="{D858EBC7-EFCE-4A4A-BA4F-6D97A23E66DD}" type="sibTrans" cxnId="{AC31099C-714E-5E4C-9F0D-643278C4E06D}">
      <dgm:prSet/>
      <dgm:spPr/>
      <dgm:t>
        <a:bodyPr/>
        <a:lstStyle/>
        <a:p>
          <a:endParaRPr lang="sv-SE"/>
        </a:p>
      </dgm:t>
    </dgm:pt>
    <dgm:pt modelId="{1621C13A-CF16-9443-B406-78C3F7B0923A}" type="pres">
      <dgm:prSet presAssocID="{6468E668-F911-9348-A6E0-2C4FBF5C742E}" presName="cycle" presStyleCnt="0">
        <dgm:presLayoutVars>
          <dgm:dir/>
          <dgm:resizeHandles val="exact"/>
        </dgm:presLayoutVars>
      </dgm:prSet>
      <dgm:spPr/>
    </dgm:pt>
    <dgm:pt modelId="{EBE3B61F-1128-FE42-B307-3E6072FE2297}" type="pres">
      <dgm:prSet presAssocID="{D631C2FF-C2F5-3D44-AE91-6550A50A7998}" presName="node" presStyleLbl="node1" presStyleIdx="0" presStyleCnt="5">
        <dgm:presLayoutVars>
          <dgm:bulletEnabled val="1"/>
        </dgm:presLayoutVars>
      </dgm:prSet>
      <dgm:spPr/>
    </dgm:pt>
    <dgm:pt modelId="{1A2E1179-FF69-A14C-BE09-876BF7F48EB2}" type="pres">
      <dgm:prSet presAssocID="{D631C2FF-C2F5-3D44-AE91-6550A50A7998}" presName="spNode" presStyleCnt="0"/>
      <dgm:spPr/>
    </dgm:pt>
    <dgm:pt modelId="{865BBCC1-00B3-7441-A649-1E4291D2C1DB}" type="pres">
      <dgm:prSet presAssocID="{BBB9BF08-489C-D942-BB5D-CEFCB2A28531}" presName="sibTrans" presStyleLbl="sibTrans1D1" presStyleIdx="0" presStyleCnt="5"/>
      <dgm:spPr/>
    </dgm:pt>
    <dgm:pt modelId="{B24DB37A-F03E-8D42-8A29-1237322B4558}" type="pres">
      <dgm:prSet presAssocID="{852F6558-CC74-CF44-A653-05CFF72625E8}" presName="node" presStyleLbl="node1" presStyleIdx="1" presStyleCnt="5">
        <dgm:presLayoutVars>
          <dgm:bulletEnabled val="1"/>
        </dgm:presLayoutVars>
      </dgm:prSet>
      <dgm:spPr/>
    </dgm:pt>
    <dgm:pt modelId="{A11EA7D3-3747-7942-9566-3D2BD0EA5C97}" type="pres">
      <dgm:prSet presAssocID="{852F6558-CC74-CF44-A653-05CFF72625E8}" presName="spNode" presStyleCnt="0"/>
      <dgm:spPr/>
    </dgm:pt>
    <dgm:pt modelId="{8C3CA629-9960-1547-9F9D-5F1A31FF1016}" type="pres">
      <dgm:prSet presAssocID="{1A6A8F5F-0B4A-7E44-B33E-FC5EF43DBB8D}" presName="sibTrans" presStyleLbl="sibTrans1D1" presStyleIdx="1" presStyleCnt="5"/>
      <dgm:spPr/>
    </dgm:pt>
    <dgm:pt modelId="{38C1F6C4-67A7-7D4D-AE1B-0B5D675089D8}" type="pres">
      <dgm:prSet presAssocID="{C74C978D-6258-1F42-8AF2-04AA17F82459}" presName="node" presStyleLbl="node1" presStyleIdx="2" presStyleCnt="5">
        <dgm:presLayoutVars>
          <dgm:bulletEnabled val="1"/>
        </dgm:presLayoutVars>
      </dgm:prSet>
      <dgm:spPr/>
    </dgm:pt>
    <dgm:pt modelId="{B4669ABA-9B11-C042-A3EE-61E8C4A819CC}" type="pres">
      <dgm:prSet presAssocID="{C74C978D-6258-1F42-8AF2-04AA17F82459}" presName="spNode" presStyleCnt="0"/>
      <dgm:spPr/>
    </dgm:pt>
    <dgm:pt modelId="{A90799C9-4DF9-374D-A8CE-E13BC1794CD4}" type="pres">
      <dgm:prSet presAssocID="{4C172E52-C02D-6C47-9430-D78C1BBE1EB0}" presName="sibTrans" presStyleLbl="sibTrans1D1" presStyleIdx="2" presStyleCnt="5"/>
      <dgm:spPr/>
    </dgm:pt>
    <dgm:pt modelId="{83DFBB30-526C-444B-B57F-12F11FFEB4CF}" type="pres">
      <dgm:prSet presAssocID="{3E9B3E81-7D92-FF4F-BEBF-D1C05704A443}" presName="node" presStyleLbl="node1" presStyleIdx="3" presStyleCnt="5">
        <dgm:presLayoutVars>
          <dgm:bulletEnabled val="1"/>
        </dgm:presLayoutVars>
      </dgm:prSet>
      <dgm:spPr/>
    </dgm:pt>
    <dgm:pt modelId="{BBDA3410-3ED0-7C41-8522-64DE4256177E}" type="pres">
      <dgm:prSet presAssocID="{3E9B3E81-7D92-FF4F-BEBF-D1C05704A443}" presName="spNode" presStyleCnt="0"/>
      <dgm:spPr/>
    </dgm:pt>
    <dgm:pt modelId="{34ACDE1C-7955-3247-9E43-CF4895BD428B}" type="pres">
      <dgm:prSet presAssocID="{11110586-E370-294E-81FB-02303C78CAB1}" presName="sibTrans" presStyleLbl="sibTrans1D1" presStyleIdx="3" presStyleCnt="5"/>
      <dgm:spPr/>
    </dgm:pt>
    <dgm:pt modelId="{D7BE1461-0E75-4C4A-A6AB-774181EAC3B7}" type="pres">
      <dgm:prSet presAssocID="{7151E376-55E8-5947-AABF-289B6C3A466F}" presName="node" presStyleLbl="node1" presStyleIdx="4" presStyleCnt="5">
        <dgm:presLayoutVars>
          <dgm:bulletEnabled val="1"/>
        </dgm:presLayoutVars>
      </dgm:prSet>
      <dgm:spPr/>
    </dgm:pt>
    <dgm:pt modelId="{7D9C060F-2504-EB4F-B920-9BE797D9CDA9}" type="pres">
      <dgm:prSet presAssocID="{7151E376-55E8-5947-AABF-289B6C3A466F}" presName="spNode" presStyleCnt="0"/>
      <dgm:spPr/>
    </dgm:pt>
    <dgm:pt modelId="{9F9503BF-A6DC-A341-A34D-4827ABC8E546}" type="pres">
      <dgm:prSet presAssocID="{D858EBC7-EFCE-4A4A-BA4F-6D97A23E66DD}" presName="sibTrans" presStyleLbl="sibTrans1D1" presStyleIdx="4" presStyleCnt="5"/>
      <dgm:spPr/>
    </dgm:pt>
  </dgm:ptLst>
  <dgm:cxnLst>
    <dgm:cxn modelId="{F63C6612-432C-7F4B-A02F-2643CF1A572F}" type="presOf" srcId="{11110586-E370-294E-81FB-02303C78CAB1}" destId="{34ACDE1C-7955-3247-9E43-CF4895BD428B}" srcOrd="0" destOrd="0" presId="urn:microsoft.com/office/officeart/2005/8/layout/cycle5"/>
    <dgm:cxn modelId="{A9BA3A16-FB92-2B41-9870-CC6341371E1D}" type="presOf" srcId="{BBB9BF08-489C-D942-BB5D-CEFCB2A28531}" destId="{865BBCC1-00B3-7441-A649-1E4291D2C1DB}" srcOrd="0" destOrd="0" presId="urn:microsoft.com/office/officeart/2005/8/layout/cycle5"/>
    <dgm:cxn modelId="{A5757C17-2996-8B4A-A488-B7E502213AB0}" type="presOf" srcId="{D631C2FF-C2F5-3D44-AE91-6550A50A7998}" destId="{EBE3B61F-1128-FE42-B307-3E6072FE2297}" srcOrd="0" destOrd="0" presId="urn:microsoft.com/office/officeart/2005/8/layout/cycle5"/>
    <dgm:cxn modelId="{27F8A630-CBCB-F845-8551-F05D0FAC391A}" type="presOf" srcId="{7151E376-55E8-5947-AABF-289B6C3A466F}" destId="{D7BE1461-0E75-4C4A-A6AB-774181EAC3B7}" srcOrd="0" destOrd="0" presId="urn:microsoft.com/office/officeart/2005/8/layout/cycle5"/>
    <dgm:cxn modelId="{BBAE433D-F956-694D-87F5-CF62F4F4BF0D}" type="presOf" srcId="{852F6558-CC74-CF44-A653-05CFF72625E8}" destId="{B24DB37A-F03E-8D42-8A29-1237322B4558}" srcOrd="0" destOrd="0" presId="urn:microsoft.com/office/officeart/2005/8/layout/cycle5"/>
    <dgm:cxn modelId="{781F2446-8088-6040-AB5A-C4836910F257}" type="presOf" srcId="{3E9B3E81-7D92-FF4F-BEBF-D1C05704A443}" destId="{83DFBB30-526C-444B-B57F-12F11FFEB4CF}" srcOrd="0" destOrd="0" presId="urn:microsoft.com/office/officeart/2005/8/layout/cycle5"/>
    <dgm:cxn modelId="{CA25E05A-1B29-B141-90CC-821A03D25559}" srcId="{6468E668-F911-9348-A6E0-2C4FBF5C742E}" destId="{3E9B3E81-7D92-FF4F-BEBF-D1C05704A443}" srcOrd="3" destOrd="0" parTransId="{95694898-9406-684F-A0EF-E53EAC9745C8}" sibTransId="{11110586-E370-294E-81FB-02303C78CAB1}"/>
    <dgm:cxn modelId="{93E68762-9C13-1A4F-AAC5-71C39D0867F0}" srcId="{6468E668-F911-9348-A6E0-2C4FBF5C742E}" destId="{C74C978D-6258-1F42-8AF2-04AA17F82459}" srcOrd="2" destOrd="0" parTransId="{7442F9FA-69C4-364D-8A42-8107FFB5DA23}" sibTransId="{4C172E52-C02D-6C47-9430-D78C1BBE1EB0}"/>
    <dgm:cxn modelId="{9477BE6E-E520-3940-8468-5D50E09C4479}" type="presOf" srcId="{D858EBC7-EFCE-4A4A-BA4F-6D97A23E66DD}" destId="{9F9503BF-A6DC-A341-A34D-4827ABC8E546}" srcOrd="0" destOrd="0" presId="urn:microsoft.com/office/officeart/2005/8/layout/cycle5"/>
    <dgm:cxn modelId="{847D0F72-0C0F-CA42-A526-44DFF3F90C35}" type="presOf" srcId="{C74C978D-6258-1F42-8AF2-04AA17F82459}" destId="{38C1F6C4-67A7-7D4D-AE1B-0B5D675089D8}" srcOrd="0" destOrd="0" presId="urn:microsoft.com/office/officeart/2005/8/layout/cycle5"/>
    <dgm:cxn modelId="{B61CF296-1566-D64D-B4B0-3CCCF1B29123}" type="presOf" srcId="{4C172E52-C02D-6C47-9430-D78C1BBE1EB0}" destId="{A90799C9-4DF9-374D-A8CE-E13BC1794CD4}" srcOrd="0" destOrd="0" presId="urn:microsoft.com/office/officeart/2005/8/layout/cycle5"/>
    <dgm:cxn modelId="{AC31099C-714E-5E4C-9F0D-643278C4E06D}" srcId="{6468E668-F911-9348-A6E0-2C4FBF5C742E}" destId="{7151E376-55E8-5947-AABF-289B6C3A466F}" srcOrd="4" destOrd="0" parTransId="{4F5B027B-8912-444B-8889-BFFCE5D2D4A8}" sibTransId="{D858EBC7-EFCE-4A4A-BA4F-6D97A23E66DD}"/>
    <dgm:cxn modelId="{A650289D-77F8-884E-B9A0-0072D8A6B28A}" srcId="{6468E668-F911-9348-A6E0-2C4FBF5C742E}" destId="{D631C2FF-C2F5-3D44-AE91-6550A50A7998}" srcOrd="0" destOrd="0" parTransId="{55F1A5D9-8165-EF4E-B3F1-E633ABFCE7AD}" sibTransId="{BBB9BF08-489C-D942-BB5D-CEFCB2A28531}"/>
    <dgm:cxn modelId="{496F10DA-474C-5541-8371-F75DC8E67CBB}" type="presOf" srcId="{1A6A8F5F-0B4A-7E44-B33E-FC5EF43DBB8D}" destId="{8C3CA629-9960-1547-9F9D-5F1A31FF1016}" srcOrd="0" destOrd="0" presId="urn:microsoft.com/office/officeart/2005/8/layout/cycle5"/>
    <dgm:cxn modelId="{90413CEF-996B-7640-A911-6A8E7CB4E8D8}" type="presOf" srcId="{6468E668-F911-9348-A6E0-2C4FBF5C742E}" destId="{1621C13A-CF16-9443-B406-78C3F7B0923A}" srcOrd="0" destOrd="0" presId="urn:microsoft.com/office/officeart/2005/8/layout/cycle5"/>
    <dgm:cxn modelId="{9E533EFB-6FA7-5744-9AF6-B6F14C0EAC2D}" srcId="{6468E668-F911-9348-A6E0-2C4FBF5C742E}" destId="{852F6558-CC74-CF44-A653-05CFF72625E8}" srcOrd="1" destOrd="0" parTransId="{FD2C3523-9635-3548-A870-45F4570C171C}" sibTransId="{1A6A8F5F-0B4A-7E44-B33E-FC5EF43DBB8D}"/>
    <dgm:cxn modelId="{4C71CB7F-4650-EF43-9E3C-A9E6EE7A8D91}" type="presParOf" srcId="{1621C13A-CF16-9443-B406-78C3F7B0923A}" destId="{EBE3B61F-1128-FE42-B307-3E6072FE2297}" srcOrd="0" destOrd="0" presId="urn:microsoft.com/office/officeart/2005/8/layout/cycle5"/>
    <dgm:cxn modelId="{E0740AE0-F897-4746-A10E-4D85BF766AD0}" type="presParOf" srcId="{1621C13A-CF16-9443-B406-78C3F7B0923A}" destId="{1A2E1179-FF69-A14C-BE09-876BF7F48EB2}" srcOrd="1" destOrd="0" presId="urn:microsoft.com/office/officeart/2005/8/layout/cycle5"/>
    <dgm:cxn modelId="{E389A89C-B313-524B-B664-B9AB53822256}" type="presParOf" srcId="{1621C13A-CF16-9443-B406-78C3F7B0923A}" destId="{865BBCC1-00B3-7441-A649-1E4291D2C1DB}" srcOrd="2" destOrd="0" presId="urn:microsoft.com/office/officeart/2005/8/layout/cycle5"/>
    <dgm:cxn modelId="{267E9B35-6B9A-824E-968C-B39B07EBA0BA}" type="presParOf" srcId="{1621C13A-CF16-9443-B406-78C3F7B0923A}" destId="{B24DB37A-F03E-8D42-8A29-1237322B4558}" srcOrd="3" destOrd="0" presId="urn:microsoft.com/office/officeart/2005/8/layout/cycle5"/>
    <dgm:cxn modelId="{EF75EB1D-90EB-9B49-8D0F-6DD86FC3A9A0}" type="presParOf" srcId="{1621C13A-CF16-9443-B406-78C3F7B0923A}" destId="{A11EA7D3-3747-7942-9566-3D2BD0EA5C97}" srcOrd="4" destOrd="0" presId="urn:microsoft.com/office/officeart/2005/8/layout/cycle5"/>
    <dgm:cxn modelId="{B26CEED2-61C3-984C-8B82-475DAFEAAD48}" type="presParOf" srcId="{1621C13A-CF16-9443-B406-78C3F7B0923A}" destId="{8C3CA629-9960-1547-9F9D-5F1A31FF1016}" srcOrd="5" destOrd="0" presId="urn:microsoft.com/office/officeart/2005/8/layout/cycle5"/>
    <dgm:cxn modelId="{B3A00757-9ED5-114F-8467-7D96959CBEEA}" type="presParOf" srcId="{1621C13A-CF16-9443-B406-78C3F7B0923A}" destId="{38C1F6C4-67A7-7D4D-AE1B-0B5D675089D8}" srcOrd="6" destOrd="0" presId="urn:microsoft.com/office/officeart/2005/8/layout/cycle5"/>
    <dgm:cxn modelId="{C6CB7888-0AC1-654E-9087-4AA4B271188D}" type="presParOf" srcId="{1621C13A-CF16-9443-B406-78C3F7B0923A}" destId="{B4669ABA-9B11-C042-A3EE-61E8C4A819CC}" srcOrd="7" destOrd="0" presId="urn:microsoft.com/office/officeart/2005/8/layout/cycle5"/>
    <dgm:cxn modelId="{64133E4E-45C3-6F45-93E1-F2D8D38BEBDF}" type="presParOf" srcId="{1621C13A-CF16-9443-B406-78C3F7B0923A}" destId="{A90799C9-4DF9-374D-A8CE-E13BC1794CD4}" srcOrd="8" destOrd="0" presId="urn:microsoft.com/office/officeart/2005/8/layout/cycle5"/>
    <dgm:cxn modelId="{F0614CCE-EE9A-7745-B89E-AE8AFCB90B8D}" type="presParOf" srcId="{1621C13A-CF16-9443-B406-78C3F7B0923A}" destId="{83DFBB30-526C-444B-B57F-12F11FFEB4CF}" srcOrd="9" destOrd="0" presId="urn:microsoft.com/office/officeart/2005/8/layout/cycle5"/>
    <dgm:cxn modelId="{FFCF2546-5F85-0747-AC59-5283081BBADB}" type="presParOf" srcId="{1621C13A-CF16-9443-B406-78C3F7B0923A}" destId="{BBDA3410-3ED0-7C41-8522-64DE4256177E}" srcOrd="10" destOrd="0" presId="urn:microsoft.com/office/officeart/2005/8/layout/cycle5"/>
    <dgm:cxn modelId="{DE80C2F4-76CB-FB40-8A7E-74BDA6E733A7}" type="presParOf" srcId="{1621C13A-CF16-9443-B406-78C3F7B0923A}" destId="{34ACDE1C-7955-3247-9E43-CF4895BD428B}" srcOrd="11" destOrd="0" presId="urn:microsoft.com/office/officeart/2005/8/layout/cycle5"/>
    <dgm:cxn modelId="{1BF30490-2BD7-DD47-BE65-0B70EBB1BA5A}" type="presParOf" srcId="{1621C13A-CF16-9443-B406-78C3F7B0923A}" destId="{D7BE1461-0E75-4C4A-A6AB-774181EAC3B7}" srcOrd="12" destOrd="0" presId="urn:microsoft.com/office/officeart/2005/8/layout/cycle5"/>
    <dgm:cxn modelId="{CB748240-45C1-C144-ACB1-D6CDF4E7DDFE}" type="presParOf" srcId="{1621C13A-CF16-9443-B406-78C3F7B0923A}" destId="{7D9C060F-2504-EB4F-B920-9BE797D9CDA9}" srcOrd="13" destOrd="0" presId="urn:microsoft.com/office/officeart/2005/8/layout/cycle5"/>
    <dgm:cxn modelId="{B8E6EC15-B1E1-004D-A5D7-9605B1976161}" type="presParOf" srcId="{1621C13A-CF16-9443-B406-78C3F7B0923A}" destId="{9F9503BF-A6DC-A341-A34D-4827ABC8E546}"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68E668-F911-9348-A6E0-2C4FBF5C742E}"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sv-SE"/>
        </a:p>
      </dgm:t>
    </dgm:pt>
    <dgm:pt modelId="{D631C2FF-C2F5-3D44-AE91-6550A50A7998}">
      <dgm:prSet phldrT="[Text]"/>
      <dgm:spPr>
        <a:solidFill>
          <a:srgbClr val="5B9BD5"/>
        </a:solidFill>
      </dgm:spPr>
      <dgm:t>
        <a:bodyPr/>
        <a:lstStyle/>
        <a:p>
          <a:r>
            <a:rPr lang="sv-SE" dirty="0"/>
            <a:t>Utgå från användarna</a:t>
          </a:r>
        </a:p>
      </dgm:t>
    </dgm:pt>
    <dgm:pt modelId="{55F1A5D9-8165-EF4E-B3F1-E633ABFCE7AD}" type="parTrans" cxnId="{A650289D-77F8-884E-B9A0-0072D8A6B28A}">
      <dgm:prSet/>
      <dgm:spPr/>
      <dgm:t>
        <a:bodyPr/>
        <a:lstStyle/>
        <a:p>
          <a:endParaRPr lang="sv-SE"/>
        </a:p>
      </dgm:t>
    </dgm:pt>
    <dgm:pt modelId="{BBB9BF08-489C-D942-BB5D-CEFCB2A28531}" type="sibTrans" cxnId="{A650289D-77F8-884E-B9A0-0072D8A6B28A}">
      <dgm:prSet>
        <dgm:style>
          <a:lnRef idx="1">
            <a:schemeClr val="dk1"/>
          </a:lnRef>
          <a:fillRef idx="0">
            <a:schemeClr val="dk1"/>
          </a:fillRef>
          <a:effectRef idx="0">
            <a:schemeClr val="dk1"/>
          </a:effectRef>
          <a:fontRef idx="minor">
            <a:schemeClr val="tx1"/>
          </a:fontRef>
        </dgm:style>
      </dgm:prSet>
      <dgm:spPr/>
      <dgm:t>
        <a:bodyPr/>
        <a:lstStyle/>
        <a:p>
          <a:endParaRPr lang="sv-SE"/>
        </a:p>
      </dgm:t>
    </dgm:pt>
    <dgm:pt modelId="{852F6558-CC74-CF44-A653-05CFF72625E8}">
      <dgm:prSet phldrT="[Text]"/>
      <dgm:spPr>
        <a:solidFill>
          <a:srgbClr val="5B9BD5"/>
        </a:solidFill>
      </dgm:spPr>
      <dgm:t>
        <a:bodyPr/>
        <a:lstStyle/>
        <a:p>
          <a:r>
            <a:rPr lang="sv-SE" dirty="0"/>
            <a:t>Utveckla i öppen samverkan</a:t>
          </a:r>
        </a:p>
      </dgm:t>
    </dgm:pt>
    <dgm:pt modelId="{FD2C3523-9635-3548-A870-45F4570C171C}" type="parTrans" cxnId="{9E533EFB-6FA7-5744-9AF6-B6F14C0EAC2D}">
      <dgm:prSet/>
      <dgm:spPr/>
      <dgm:t>
        <a:bodyPr/>
        <a:lstStyle/>
        <a:p>
          <a:endParaRPr lang="sv-SE"/>
        </a:p>
      </dgm:t>
    </dgm:pt>
    <dgm:pt modelId="{1A6A8F5F-0B4A-7E44-B33E-FC5EF43DBB8D}" type="sibTrans" cxnId="{9E533EFB-6FA7-5744-9AF6-B6F14C0EAC2D}">
      <dgm:prSet/>
      <dgm:spPr/>
      <dgm:t>
        <a:bodyPr/>
        <a:lstStyle/>
        <a:p>
          <a:endParaRPr lang="sv-SE"/>
        </a:p>
      </dgm:t>
    </dgm:pt>
    <dgm:pt modelId="{C74C978D-6258-1F42-8AF2-04AA17F82459}">
      <dgm:prSet phldrT="[Text]"/>
      <dgm:spPr>
        <a:solidFill>
          <a:srgbClr val="5B9BD5"/>
        </a:solidFill>
      </dgm:spPr>
      <dgm:t>
        <a:bodyPr/>
        <a:lstStyle/>
        <a:p>
          <a:r>
            <a:rPr lang="sv-SE" dirty="0"/>
            <a:t>Vidareutveckla befintliga standarder</a:t>
          </a:r>
        </a:p>
      </dgm:t>
    </dgm:pt>
    <dgm:pt modelId="{7442F9FA-69C4-364D-8A42-8107FFB5DA23}" type="parTrans" cxnId="{93E68762-9C13-1A4F-AAC5-71C39D0867F0}">
      <dgm:prSet/>
      <dgm:spPr/>
      <dgm:t>
        <a:bodyPr/>
        <a:lstStyle/>
        <a:p>
          <a:endParaRPr lang="sv-SE"/>
        </a:p>
      </dgm:t>
    </dgm:pt>
    <dgm:pt modelId="{4C172E52-C02D-6C47-9430-D78C1BBE1EB0}" type="sibTrans" cxnId="{93E68762-9C13-1A4F-AAC5-71C39D0867F0}">
      <dgm:prSet/>
      <dgm:spPr/>
      <dgm:t>
        <a:bodyPr/>
        <a:lstStyle/>
        <a:p>
          <a:endParaRPr lang="sv-SE"/>
        </a:p>
      </dgm:t>
    </dgm:pt>
    <dgm:pt modelId="{3E9B3E81-7D92-FF4F-BEBF-D1C05704A443}">
      <dgm:prSet phldrT="[Text]"/>
      <dgm:spPr>
        <a:solidFill>
          <a:srgbClr val="5B9BD5"/>
        </a:solidFill>
      </dgm:spPr>
      <dgm:t>
        <a:bodyPr/>
        <a:lstStyle/>
        <a:p>
          <a:r>
            <a:rPr lang="sv-SE" dirty="0"/>
            <a:t>Sänk tröskeln för nya deltagare</a:t>
          </a:r>
        </a:p>
      </dgm:t>
    </dgm:pt>
    <dgm:pt modelId="{95694898-9406-684F-A0EF-E53EAC9745C8}" type="parTrans" cxnId="{CA25E05A-1B29-B141-90CC-821A03D25559}">
      <dgm:prSet/>
      <dgm:spPr/>
      <dgm:t>
        <a:bodyPr/>
        <a:lstStyle/>
        <a:p>
          <a:endParaRPr lang="sv-SE"/>
        </a:p>
      </dgm:t>
    </dgm:pt>
    <dgm:pt modelId="{11110586-E370-294E-81FB-02303C78CAB1}" type="sibTrans" cxnId="{CA25E05A-1B29-B141-90CC-821A03D25559}">
      <dgm:prSet/>
      <dgm:spPr/>
      <dgm:t>
        <a:bodyPr/>
        <a:lstStyle/>
        <a:p>
          <a:endParaRPr lang="sv-SE"/>
        </a:p>
      </dgm:t>
    </dgm:pt>
    <dgm:pt modelId="{7151E376-55E8-5947-AABF-289B6C3A466F}">
      <dgm:prSet phldrT="[Text]"/>
      <dgm:spPr>
        <a:solidFill>
          <a:srgbClr val="5B9BD5"/>
        </a:solidFill>
      </dgm:spPr>
      <dgm:t>
        <a:bodyPr/>
        <a:lstStyle/>
        <a:p>
          <a:r>
            <a:rPr lang="sv-SE" dirty="0"/>
            <a:t>Arbeta långsiktigt</a:t>
          </a:r>
        </a:p>
      </dgm:t>
    </dgm:pt>
    <dgm:pt modelId="{4F5B027B-8912-444B-8889-BFFCE5D2D4A8}" type="parTrans" cxnId="{AC31099C-714E-5E4C-9F0D-643278C4E06D}">
      <dgm:prSet/>
      <dgm:spPr/>
      <dgm:t>
        <a:bodyPr/>
        <a:lstStyle/>
        <a:p>
          <a:endParaRPr lang="sv-SE"/>
        </a:p>
      </dgm:t>
    </dgm:pt>
    <dgm:pt modelId="{D858EBC7-EFCE-4A4A-BA4F-6D97A23E66DD}" type="sibTrans" cxnId="{AC31099C-714E-5E4C-9F0D-643278C4E06D}">
      <dgm:prSet/>
      <dgm:spPr/>
      <dgm:t>
        <a:bodyPr/>
        <a:lstStyle/>
        <a:p>
          <a:endParaRPr lang="sv-SE"/>
        </a:p>
      </dgm:t>
    </dgm:pt>
    <dgm:pt modelId="{1621C13A-CF16-9443-B406-78C3F7B0923A}" type="pres">
      <dgm:prSet presAssocID="{6468E668-F911-9348-A6E0-2C4FBF5C742E}" presName="cycle" presStyleCnt="0">
        <dgm:presLayoutVars>
          <dgm:dir/>
          <dgm:resizeHandles val="exact"/>
        </dgm:presLayoutVars>
      </dgm:prSet>
      <dgm:spPr/>
    </dgm:pt>
    <dgm:pt modelId="{EBE3B61F-1128-FE42-B307-3E6072FE2297}" type="pres">
      <dgm:prSet presAssocID="{D631C2FF-C2F5-3D44-AE91-6550A50A7998}" presName="node" presStyleLbl="node1" presStyleIdx="0" presStyleCnt="5">
        <dgm:presLayoutVars>
          <dgm:bulletEnabled val="1"/>
        </dgm:presLayoutVars>
      </dgm:prSet>
      <dgm:spPr/>
    </dgm:pt>
    <dgm:pt modelId="{1A2E1179-FF69-A14C-BE09-876BF7F48EB2}" type="pres">
      <dgm:prSet presAssocID="{D631C2FF-C2F5-3D44-AE91-6550A50A7998}" presName="spNode" presStyleCnt="0"/>
      <dgm:spPr/>
    </dgm:pt>
    <dgm:pt modelId="{865BBCC1-00B3-7441-A649-1E4291D2C1DB}" type="pres">
      <dgm:prSet presAssocID="{BBB9BF08-489C-D942-BB5D-CEFCB2A28531}" presName="sibTrans" presStyleLbl="sibTrans1D1" presStyleIdx="0" presStyleCnt="5"/>
      <dgm:spPr/>
    </dgm:pt>
    <dgm:pt modelId="{B24DB37A-F03E-8D42-8A29-1237322B4558}" type="pres">
      <dgm:prSet presAssocID="{852F6558-CC74-CF44-A653-05CFF72625E8}" presName="node" presStyleLbl="node1" presStyleIdx="1" presStyleCnt="5">
        <dgm:presLayoutVars>
          <dgm:bulletEnabled val="1"/>
        </dgm:presLayoutVars>
      </dgm:prSet>
      <dgm:spPr/>
    </dgm:pt>
    <dgm:pt modelId="{A11EA7D3-3747-7942-9566-3D2BD0EA5C97}" type="pres">
      <dgm:prSet presAssocID="{852F6558-CC74-CF44-A653-05CFF72625E8}" presName="spNode" presStyleCnt="0"/>
      <dgm:spPr/>
    </dgm:pt>
    <dgm:pt modelId="{8C3CA629-9960-1547-9F9D-5F1A31FF1016}" type="pres">
      <dgm:prSet presAssocID="{1A6A8F5F-0B4A-7E44-B33E-FC5EF43DBB8D}" presName="sibTrans" presStyleLbl="sibTrans1D1" presStyleIdx="1" presStyleCnt="5"/>
      <dgm:spPr/>
    </dgm:pt>
    <dgm:pt modelId="{38C1F6C4-67A7-7D4D-AE1B-0B5D675089D8}" type="pres">
      <dgm:prSet presAssocID="{C74C978D-6258-1F42-8AF2-04AA17F82459}" presName="node" presStyleLbl="node1" presStyleIdx="2" presStyleCnt="5">
        <dgm:presLayoutVars>
          <dgm:bulletEnabled val="1"/>
        </dgm:presLayoutVars>
      </dgm:prSet>
      <dgm:spPr/>
    </dgm:pt>
    <dgm:pt modelId="{B4669ABA-9B11-C042-A3EE-61E8C4A819CC}" type="pres">
      <dgm:prSet presAssocID="{C74C978D-6258-1F42-8AF2-04AA17F82459}" presName="spNode" presStyleCnt="0"/>
      <dgm:spPr/>
    </dgm:pt>
    <dgm:pt modelId="{A90799C9-4DF9-374D-A8CE-E13BC1794CD4}" type="pres">
      <dgm:prSet presAssocID="{4C172E52-C02D-6C47-9430-D78C1BBE1EB0}" presName="sibTrans" presStyleLbl="sibTrans1D1" presStyleIdx="2" presStyleCnt="5"/>
      <dgm:spPr/>
    </dgm:pt>
    <dgm:pt modelId="{83DFBB30-526C-444B-B57F-12F11FFEB4CF}" type="pres">
      <dgm:prSet presAssocID="{3E9B3E81-7D92-FF4F-BEBF-D1C05704A443}" presName="node" presStyleLbl="node1" presStyleIdx="3" presStyleCnt="5">
        <dgm:presLayoutVars>
          <dgm:bulletEnabled val="1"/>
        </dgm:presLayoutVars>
      </dgm:prSet>
      <dgm:spPr/>
    </dgm:pt>
    <dgm:pt modelId="{BBDA3410-3ED0-7C41-8522-64DE4256177E}" type="pres">
      <dgm:prSet presAssocID="{3E9B3E81-7D92-FF4F-BEBF-D1C05704A443}" presName="spNode" presStyleCnt="0"/>
      <dgm:spPr/>
    </dgm:pt>
    <dgm:pt modelId="{34ACDE1C-7955-3247-9E43-CF4895BD428B}" type="pres">
      <dgm:prSet presAssocID="{11110586-E370-294E-81FB-02303C78CAB1}" presName="sibTrans" presStyleLbl="sibTrans1D1" presStyleIdx="3" presStyleCnt="5"/>
      <dgm:spPr/>
    </dgm:pt>
    <dgm:pt modelId="{D7BE1461-0E75-4C4A-A6AB-774181EAC3B7}" type="pres">
      <dgm:prSet presAssocID="{7151E376-55E8-5947-AABF-289B6C3A466F}" presName="node" presStyleLbl="node1" presStyleIdx="4" presStyleCnt="5">
        <dgm:presLayoutVars>
          <dgm:bulletEnabled val="1"/>
        </dgm:presLayoutVars>
      </dgm:prSet>
      <dgm:spPr/>
    </dgm:pt>
    <dgm:pt modelId="{7D9C060F-2504-EB4F-B920-9BE797D9CDA9}" type="pres">
      <dgm:prSet presAssocID="{7151E376-55E8-5947-AABF-289B6C3A466F}" presName="spNode" presStyleCnt="0"/>
      <dgm:spPr/>
    </dgm:pt>
    <dgm:pt modelId="{9F9503BF-A6DC-A341-A34D-4827ABC8E546}" type="pres">
      <dgm:prSet presAssocID="{D858EBC7-EFCE-4A4A-BA4F-6D97A23E66DD}" presName="sibTrans" presStyleLbl="sibTrans1D1" presStyleIdx="4" presStyleCnt="5"/>
      <dgm:spPr/>
    </dgm:pt>
  </dgm:ptLst>
  <dgm:cxnLst>
    <dgm:cxn modelId="{F63C6612-432C-7F4B-A02F-2643CF1A572F}" type="presOf" srcId="{11110586-E370-294E-81FB-02303C78CAB1}" destId="{34ACDE1C-7955-3247-9E43-CF4895BD428B}" srcOrd="0" destOrd="0" presId="urn:microsoft.com/office/officeart/2005/8/layout/cycle5"/>
    <dgm:cxn modelId="{A9BA3A16-FB92-2B41-9870-CC6341371E1D}" type="presOf" srcId="{BBB9BF08-489C-D942-BB5D-CEFCB2A28531}" destId="{865BBCC1-00B3-7441-A649-1E4291D2C1DB}" srcOrd="0" destOrd="0" presId="urn:microsoft.com/office/officeart/2005/8/layout/cycle5"/>
    <dgm:cxn modelId="{A5757C17-2996-8B4A-A488-B7E502213AB0}" type="presOf" srcId="{D631C2FF-C2F5-3D44-AE91-6550A50A7998}" destId="{EBE3B61F-1128-FE42-B307-3E6072FE2297}" srcOrd="0" destOrd="0" presId="urn:microsoft.com/office/officeart/2005/8/layout/cycle5"/>
    <dgm:cxn modelId="{27F8A630-CBCB-F845-8551-F05D0FAC391A}" type="presOf" srcId="{7151E376-55E8-5947-AABF-289B6C3A466F}" destId="{D7BE1461-0E75-4C4A-A6AB-774181EAC3B7}" srcOrd="0" destOrd="0" presId="urn:microsoft.com/office/officeart/2005/8/layout/cycle5"/>
    <dgm:cxn modelId="{BBAE433D-F956-694D-87F5-CF62F4F4BF0D}" type="presOf" srcId="{852F6558-CC74-CF44-A653-05CFF72625E8}" destId="{B24DB37A-F03E-8D42-8A29-1237322B4558}" srcOrd="0" destOrd="0" presId="urn:microsoft.com/office/officeart/2005/8/layout/cycle5"/>
    <dgm:cxn modelId="{781F2446-8088-6040-AB5A-C4836910F257}" type="presOf" srcId="{3E9B3E81-7D92-FF4F-BEBF-D1C05704A443}" destId="{83DFBB30-526C-444B-B57F-12F11FFEB4CF}" srcOrd="0" destOrd="0" presId="urn:microsoft.com/office/officeart/2005/8/layout/cycle5"/>
    <dgm:cxn modelId="{CA25E05A-1B29-B141-90CC-821A03D25559}" srcId="{6468E668-F911-9348-A6E0-2C4FBF5C742E}" destId="{3E9B3E81-7D92-FF4F-BEBF-D1C05704A443}" srcOrd="3" destOrd="0" parTransId="{95694898-9406-684F-A0EF-E53EAC9745C8}" sibTransId="{11110586-E370-294E-81FB-02303C78CAB1}"/>
    <dgm:cxn modelId="{93E68762-9C13-1A4F-AAC5-71C39D0867F0}" srcId="{6468E668-F911-9348-A6E0-2C4FBF5C742E}" destId="{C74C978D-6258-1F42-8AF2-04AA17F82459}" srcOrd="2" destOrd="0" parTransId="{7442F9FA-69C4-364D-8A42-8107FFB5DA23}" sibTransId="{4C172E52-C02D-6C47-9430-D78C1BBE1EB0}"/>
    <dgm:cxn modelId="{9477BE6E-E520-3940-8468-5D50E09C4479}" type="presOf" srcId="{D858EBC7-EFCE-4A4A-BA4F-6D97A23E66DD}" destId="{9F9503BF-A6DC-A341-A34D-4827ABC8E546}" srcOrd="0" destOrd="0" presId="urn:microsoft.com/office/officeart/2005/8/layout/cycle5"/>
    <dgm:cxn modelId="{847D0F72-0C0F-CA42-A526-44DFF3F90C35}" type="presOf" srcId="{C74C978D-6258-1F42-8AF2-04AA17F82459}" destId="{38C1F6C4-67A7-7D4D-AE1B-0B5D675089D8}" srcOrd="0" destOrd="0" presId="urn:microsoft.com/office/officeart/2005/8/layout/cycle5"/>
    <dgm:cxn modelId="{B61CF296-1566-D64D-B4B0-3CCCF1B29123}" type="presOf" srcId="{4C172E52-C02D-6C47-9430-D78C1BBE1EB0}" destId="{A90799C9-4DF9-374D-A8CE-E13BC1794CD4}" srcOrd="0" destOrd="0" presId="urn:microsoft.com/office/officeart/2005/8/layout/cycle5"/>
    <dgm:cxn modelId="{AC31099C-714E-5E4C-9F0D-643278C4E06D}" srcId="{6468E668-F911-9348-A6E0-2C4FBF5C742E}" destId="{7151E376-55E8-5947-AABF-289B6C3A466F}" srcOrd="4" destOrd="0" parTransId="{4F5B027B-8912-444B-8889-BFFCE5D2D4A8}" sibTransId="{D858EBC7-EFCE-4A4A-BA4F-6D97A23E66DD}"/>
    <dgm:cxn modelId="{A650289D-77F8-884E-B9A0-0072D8A6B28A}" srcId="{6468E668-F911-9348-A6E0-2C4FBF5C742E}" destId="{D631C2FF-C2F5-3D44-AE91-6550A50A7998}" srcOrd="0" destOrd="0" parTransId="{55F1A5D9-8165-EF4E-B3F1-E633ABFCE7AD}" sibTransId="{BBB9BF08-489C-D942-BB5D-CEFCB2A28531}"/>
    <dgm:cxn modelId="{496F10DA-474C-5541-8371-F75DC8E67CBB}" type="presOf" srcId="{1A6A8F5F-0B4A-7E44-B33E-FC5EF43DBB8D}" destId="{8C3CA629-9960-1547-9F9D-5F1A31FF1016}" srcOrd="0" destOrd="0" presId="urn:microsoft.com/office/officeart/2005/8/layout/cycle5"/>
    <dgm:cxn modelId="{90413CEF-996B-7640-A911-6A8E7CB4E8D8}" type="presOf" srcId="{6468E668-F911-9348-A6E0-2C4FBF5C742E}" destId="{1621C13A-CF16-9443-B406-78C3F7B0923A}" srcOrd="0" destOrd="0" presId="urn:microsoft.com/office/officeart/2005/8/layout/cycle5"/>
    <dgm:cxn modelId="{9E533EFB-6FA7-5744-9AF6-B6F14C0EAC2D}" srcId="{6468E668-F911-9348-A6E0-2C4FBF5C742E}" destId="{852F6558-CC74-CF44-A653-05CFF72625E8}" srcOrd="1" destOrd="0" parTransId="{FD2C3523-9635-3548-A870-45F4570C171C}" sibTransId="{1A6A8F5F-0B4A-7E44-B33E-FC5EF43DBB8D}"/>
    <dgm:cxn modelId="{4C71CB7F-4650-EF43-9E3C-A9E6EE7A8D91}" type="presParOf" srcId="{1621C13A-CF16-9443-B406-78C3F7B0923A}" destId="{EBE3B61F-1128-FE42-B307-3E6072FE2297}" srcOrd="0" destOrd="0" presId="urn:microsoft.com/office/officeart/2005/8/layout/cycle5"/>
    <dgm:cxn modelId="{E0740AE0-F897-4746-A10E-4D85BF766AD0}" type="presParOf" srcId="{1621C13A-CF16-9443-B406-78C3F7B0923A}" destId="{1A2E1179-FF69-A14C-BE09-876BF7F48EB2}" srcOrd="1" destOrd="0" presId="urn:microsoft.com/office/officeart/2005/8/layout/cycle5"/>
    <dgm:cxn modelId="{E389A89C-B313-524B-B664-B9AB53822256}" type="presParOf" srcId="{1621C13A-CF16-9443-B406-78C3F7B0923A}" destId="{865BBCC1-00B3-7441-A649-1E4291D2C1DB}" srcOrd="2" destOrd="0" presId="urn:microsoft.com/office/officeart/2005/8/layout/cycle5"/>
    <dgm:cxn modelId="{267E9B35-6B9A-824E-968C-B39B07EBA0BA}" type="presParOf" srcId="{1621C13A-CF16-9443-B406-78C3F7B0923A}" destId="{B24DB37A-F03E-8D42-8A29-1237322B4558}" srcOrd="3" destOrd="0" presId="urn:microsoft.com/office/officeart/2005/8/layout/cycle5"/>
    <dgm:cxn modelId="{EF75EB1D-90EB-9B49-8D0F-6DD86FC3A9A0}" type="presParOf" srcId="{1621C13A-CF16-9443-B406-78C3F7B0923A}" destId="{A11EA7D3-3747-7942-9566-3D2BD0EA5C97}" srcOrd="4" destOrd="0" presId="urn:microsoft.com/office/officeart/2005/8/layout/cycle5"/>
    <dgm:cxn modelId="{B26CEED2-61C3-984C-8B82-475DAFEAAD48}" type="presParOf" srcId="{1621C13A-CF16-9443-B406-78C3F7B0923A}" destId="{8C3CA629-9960-1547-9F9D-5F1A31FF1016}" srcOrd="5" destOrd="0" presId="urn:microsoft.com/office/officeart/2005/8/layout/cycle5"/>
    <dgm:cxn modelId="{B3A00757-9ED5-114F-8467-7D96959CBEEA}" type="presParOf" srcId="{1621C13A-CF16-9443-B406-78C3F7B0923A}" destId="{38C1F6C4-67A7-7D4D-AE1B-0B5D675089D8}" srcOrd="6" destOrd="0" presId="urn:microsoft.com/office/officeart/2005/8/layout/cycle5"/>
    <dgm:cxn modelId="{C6CB7888-0AC1-654E-9087-4AA4B271188D}" type="presParOf" srcId="{1621C13A-CF16-9443-B406-78C3F7B0923A}" destId="{B4669ABA-9B11-C042-A3EE-61E8C4A819CC}" srcOrd="7" destOrd="0" presId="urn:microsoft.com/office/officeart/2005/8/layout/cycle5"/>
    <dgm:cxn modelId="{64133E4E-45C3-6F45-93E1-F2D8D38BEBDF}" type="presParOf" srcId="{1621C13A-CF16-9443-B406-78C3F7B0923A}" destId="{A90799C9-4DF9-374D-A8CE-E13BC1794CD4}" srcOrd="8" destOrd="0" presId="urn:microsoft.com/office/officeart/2005/8/layout/cycle5"/>
    <dgm:cxn modelId="{F0614CCE-EE9A-7745-B89E-AE8AFCB90B8D}" type="presParOf" srcId="{1621C13A-CF16-9443-B406-78C3F7B0923A}" destId="{83DFBB30-526C-444B-B57F-12F11FFEB4CF}" srcOrd="9" destOrd="0" presId="urn:microsoft.com/office/officeart/2005/8/layout/cycle5"/>
    <dgm:cxn modelId="{FFCF2546-5F85-0747-AC59-5283081BBADB}" type="presParOf" srcId="{1621C13A-CF16-9443-B406-78C3F7B0923A}" destId="{BBDA3410-3ED0-7C41-8522-64DE4256177E}" srcOrd="10" destOrd="0" presId="urn:microsoft.com/office/officeart/2005/8/layout/cycle5"/>
    <dgm:cxn modelId="{DE80C2F4-76CB-FB40-8A7E-74BDA6E733A7}" type="presParOf" srcId="{1621C13A-CF16-9443-B406-78C3F7B0923A}" destId="{34ACDE1C-7955-3247-9E43-CF4895BD428B}" srcOrd="11" destOrd="0" presId="urn:microsoft.com/office/officeart/2005/8/layout/cycle5"/>
    <dgm:cxn modelId="{1BF30490-2BD7-DD47-BE65-0B70EBB1BA5A}" type="presParOf" srcId="{1621C13A-CF16-9443-B406-78C3F7B0923A}" destId="{D7BE1461-0E75-4C4A-A6AB-774181EAC3B7}" srcOrd="12" destOrd="0" presId="urn:microsoft.com/office/officeart/2005/8/layout/cycle5"/>
    <dgm:cxn modelId="{CB748240-45C1-C144-ACB1-D6CDF4E7DDFE}" type="presParOf" srcId="{1621C13A-CF16-9443-B406-78C3F7B0923A}" destId="{7D9C060F-2504-EB4F-B920-9BE797D9CDA9}" srcOrd="13" destOrd="0" presId="urn:microsoft.com/office/officeart/2005/8/layout/cycle5"/>
    <dgm:cxn modelId="{B8E6EC15-B1E1-004D-A5D7-9605B1976161}" type="presParOf" srcId="{1621C13A-CF16-9443-B406-78C3F7B0923A}" destId="{9F9503BF-A6DC-A341-A34D-4827ABC8E546}"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468E668-F911-9348-A6E0-2C4FBF5C742E}"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sv-SE"/>
        </a:p>
      </dgm:t>
    </dgm:pt>
    <dgm:pt modelId="{D631C2FF-C2F5-3D44-AE91-6550A50A7998}">
      <dgm:prSet phldrT="[Text]">
        <dgm:style>
          <a:lnRef idx="2">
            <a:schemeClr val="accent5">
              <a:shade val="15000"/>
            </a:schemeClr>
          </a:lnRef>
          <a:fillRef idx="1">
            <a:schemeClr val="accent5"/>
          </a:fillRef>
          <a:effectRef idx="0">
            <a:schemeClr val="accent5"/>
          </a:effectRef>
          <a:fontRef idx="minor">
            <a:schemeClr val="lt1"/>
          </a:fontRef>
        </dgm:style>
      </dgm:prSet>
      <dgm:spPr/>
      <dgm:t>
        <a:bodyPr/>
        <a:lstStyle/>
        <a:p>
          <a:r>
            <a:rPr lang="sv-SE" dirty="0"/>
            <a:t>Utgå från användarna</a:t>
          </a:r>
        </a:p>
      </dgm:t>
    </dgm:pt>
    <dgm:pt modelId="{55F1A5D9-8165-EF4E-B3F1-E633ABFCE7AD}" type="parTrans" cxnId="{A650289D-77F8-884E-B9A0-0072D8A6B28A}">
      <dgm:prSet/>
      <dgm:spPr/>
      <dgm:t>
        <a:bodyPr/>
        <a:lstStyle/>
        <a:p>
          <a:endParaRPr lang="sv-SE"/>
        </a:p>
      </dgm:t>
    </dgm:pt>
    <dgm:pt modelId="{BBB9BF08-489C-D942-BB5D-CEFCB2A28531}" type="sibTrans" cxnId="{A650289D-77F8-884E-B9A0-0072D8A6B28A}">
      <dgm:prSet>
        <dgm:style>
          <a:lnRef idx="1">
            <a:schemeClr val="dk1"/>
          </a:lnRef>
          <a:fillRef idx="0">
            <a:schemeClr val="dk1"/>
          </a:fillRef>
          <a:effectRef idx="0">
            <a:schemeClr val="dk1"/>
          </a:effectRef>
          <a:fontRef idx="minor">
            <a:schemeClr val="tx1"/>
          </a:fontRef>
        </dgm:style>
      </dgm:prSet>
      <dgm:spPr/>
      <dgm:t>
        <a:bodyPr/>
        <a:lstStyle/>
        <a:p>
          <a:endParaRPr lang="sv-SE"/>
        </a:p>
      </dgm:t>
    </dgm:pt>
    <dgm:pt modelId="{852F6558-CC74-CF44-A653-05CFF72625E8}">
      <dgm:prSet phldrT="[Text]"/>
      <dgm:spPr>
        <a:solidFill>
          <a:srgbClr val="5B9BD5"/>
        </a:solidFill>
      </dgm:spPr>
      <dgm:t>
        <a:bodyPr/>
        <a:lstStyle/>
        <a:p>
          <a:r>
            <a:rPr lang="sv-SE" dirty="0"/>
            <a:t>Utveckla i öppen samverkan</a:t>
          </a:r>
        </a:p>
      </dgm:t>
    </dgm:pt>
    <dgm:pt modelId="{FD2C3523-9635-3548-A870-45F4570C171C}" type="parTrans" cxnId="{9E533EFB-6FA7-5744-9AF6-B6F14C0EAC2D}">
      <dgm:prSet/>
      <dgm:spPr/>
      <dgm:t>
        <a:bodyPr/>
        <a:lstStyle/>
        <a:p>
          <a:endParaRPr lang="sv-SE"/>
        </a:p>
      </dgm:t>
    </dgm:pt>
    <dgm:pt modelId="{1A6A8F5F-0B4A-7E44-B33E-FC5EF43DBB8D}" type="sibTrans" cxnId="{9E533EFB-6FA7-5744-9AF6-B6F14C0EAC2D}">
      <dgm:prSet/>
      <dgm:spPr/>
      <dgm:t>
        <a:bodyPr/>
        <a:lstStyle/>
        <a:p>
          <a:endParaRPr lang="sv-SE"/>
        </a:p>
      </dgm:t>
    </dgm:pt>
    <dgm:pt modelId="{C74C978D-6258-1F42-8AF2-04AA17F82459}">
      <dgm:prSet phldrT="[Text]"/>
      <dgm:spPr>
        <a:solidFill>
          <a:srgbClr val="5B9BD5"/>
        </a:solidFill>
      </dgm:spPr>
      <dgm:t>
        <a:bodyPr/>
        <a:lstStyle/>
        <a:p>
          <a:r>
            <a:rPr lang="sv-SE" dirty="0"/>
            <a:t>Vidareutveckla befintliga standarder</a:t>
          </a:r>
        </a:p>
      </dgm:t>
    </dgm:pt>
    <dgm:pt modelId="{7442F9FA-69C4-364D-8A42-8107FFB5DA23}" type="parTrans" cxnId="{93E68762-9C13-1A4F-AAC5-71C39D0867F0}">
      <dgm:prSet/>
      <dgm:spPr/>
      <dgm:t>
        <a:bodyPr/>
        <a:lstStyle/>
        <a:p>
          <a:endParaRPr lang="sv-SE"/>
        </a:p>
      </dgm:t>
    </dgm:pt>
    <dgm:pt modelId="{4C172E52-C02D-6C47-9430-D78C1BBE1EB0}" type="sibTrans" cxnId="{93E68762-9C13-1A4F-AAC5-71C39D0867F0}">
      <dgm:prSet/>
      <dgm:spPr/>
      <dgm:t>
        <a:bodyPr/>
        <a:lstStyle/>
        <a:p>
          <a:endParaRPr lang="sv-SE"/>
        </a:p>
      </dgm:t>
    </dgm:pt>
    <dgm:pt modelId="{3E9B3E81-7D92-FF4F-BEBF-D1C05704A443}">
      <dgm:prSet phldrT="[Text]"/>
      <dgm:spPr>
        <a:solidFill>
          <a:srgbClr val="5B9BD5"/>
        </a:solidFill>
      </dgm:spPr>
      <dgm:t>
        <a:bodyPr/>
        <a:lstStyle/>
        <a:p>
          <a:r>
            <a:rPr lang="sv-SE" dirty="0"/>
            <a:t>Sänk tröskeln för nya deltagare</a:t>
          </a:r>
        </a:p>
      </dgm:t>
    </dgm:pt>
    <dgm:pt modelId="{95694898-9406-684F-A0EF-E53EAC9745C8}" type="parTrans" cxnId="{CA25E05A-1B29-B141-90CC-821A03D25559}">
      <dgm:prSet/>
      <dgm:spPr/>
      <dgm:t>
        <a:bodyPr/>
        <a:lstStyle/>
        <a:p>
          <a:endParaRPr lang="sv-SE"/>
        </a:p>
      </dgm:t>
    </dgm:pt>
    <dgm:pt modelId="{11110586-E370-294E-81FB-02303C78CAB1}" type="sibTrans" cxnId="{CA25E05A-1B29-B141-90CC-821A03D25559}">
      <dgm:prSet/>
      <dgm:spPr/>
      <dgm:t>
        <a:bodyPr/>
        <a:lstStyle/>
        <a:p>
          <a:endParaRPr lang="sv-SE"/>
        </a:p>
      </dgm:t>
    </dgm:pt>
    <dgm:pt modelId="{7151E376-55E8-5947-AABF-289B6C3A466F}">
      <dgm:prSet phldrT="[Text]"/>
      <dgm:spPr>
        <a:solidFill>
          <a:srgbClr val="5B9BD5"/>
        </a:solidFill>
      </dgm:spPr>
      <dgm:t>
        <a:bodyPr/>
        <a:lstStyle/>
        <a:p>
          <a:r>
            <a:rPr lang="sv-SE" dirty="0"/>
            <a:t>Arbeta långsiktigt</a:t>
          </a:r>
        </a:p>
      </dgm:t>
    </dgm:pt>
    <dgm:pt modelId="{4F5B027B-8912-444B-8889-BFFCE5D2D4A8}" type="parTrans" cxnId="{AC31099C-714E-5E4C-9F0D-643278C4E06D}">
      <dgm:prSet/>
      <dgm:spPr/>
      <dgm:t>
        <a:bodyPr/>
        <a:lstStyle/>
        <a:p>
          <a:endParaRPr lang="sv-SE"/>
        </a:p>
      </dgm:t>
    </dgm:pt>
    <dgm:pt modelId="{D858EBC7-EFCE-4A4A-BA4F-6D97A23E66DD}" type="sibTrans" cxnId="{AC31099C-714E-5E4C-9F0D-643278C4E06D}">
      <dgm:prSet/>
      <dgm:spPr/>
      <dgm:t>
        <a:bodyPr/>
        <a:lstStyle/>
        <a:p>
          <a:endParaRPr lang="sv-SE"/>
        </a:p>
      </dgm:t>
    </dgm:pt>
    <dgm:pt modelId="{1621C13A-CF16-9443-B406-78C3F7B0923A}" type="pres">
      <dgm:prSet presAssocID="{6468E668-F911-9348-A6E0-2C4FBF5C742E}" presName="cycle" presStyleCnt="0">
        <dgm:presLayoutVars>
          <dgm:dir/>
          <dgm:resizeHandles val="exact"/>
        </dgm:presLayoutVars>
      </dgm:prSet>
      <dgm:spPr/>
    </dgm:pt>
    <dgm:pt modelId="{EBE3B61F-1128-FE42-B307-3E6072FE2297}" type="pres">
      <dgm:prSet presAssocID="{D631C2FF-C2F5-3D44-AE91-6550A50A7998}" presName="node" presStyleLbl="node1" presStyleIdx="0" presStyleCnt="5">
        <dgm:presLayoutVars>
          <dgm:bulletEnabled val="1"/>
        </dgm:presLayoutVars>
      </dgm:prSet>
      <dgm:spPr/>
    </dgm:pt>
    <dgm:pt modelId="{1A2E1179-FF69-A14C-BE09-876BF7F48EB2}" type="pres">
      <dgm:prSet presAssocID="{D631C2FF-C2F5-3D44-AE91-6550A50A7998}" presName="spNode" presStyleCnt="0"/>
      <dgm:spPr/>
    </dgm:pt>
    <dgm:pt modelId="{865BBCC1-00B3-7441-A649-1E4291D2C1DB}" type="pres">
      <dgm:prSet presAssocID="{BBB9BF08-489C-D942-BB5D-CEFCB2A28531}" presName="sibTrans" presStyleLbl="sibTrans1D1" presStyleIdx="0" presStyleCnt="5"/>
      <dgm:spPr/>
    </dgm:pt>
    <dgm:pt modelId="{B24DB37A-F03E-8D42-8A29-1237322B4558}" type="pres">
      <dgm:prSet presAssocID="{852F6558-CC74-CF44-A653-05CFF72625E8}" presName="node" presStyleLbl="node1" presStyleIdx="1" presStyleCnt="5">
        <dgm:presLayoutVars>
          <dgm:bulletEnabled val="1"/>
        </dgm:presLayoutVars>
      </dgm:prSet>
      <dgm:spPr/>
    </dgm:pt>
    <dgm:pt modelId="{A11EA7D3-3747-7942-9566-3D2BD0EA5C97}" type="pres">
      <dgm:prSet presAssocID="{852F6558-CC74-CF44-A653-05CFF72625E8}" presName="spNode" presStyleCnt="0"/>
      <dgm:spPr/>
    </dgm:pt>
    <dgm:pt modelId="{8C3CA629-9960-1547-9F9D-5F1A31FF1016}" type="pres">
      <dgm:prSet presAssocID="{1A6A8F5F-0B4A-7E44-B33E-FC5EF43DBB8D}" presName="sibTrans" presStyleLbl="sibTrans1D1" presStyleIdx="1" presStyleCnt="5"/>
      <dgm:spPr/>
    </dgm:pt>
    <dgm:pt modelId="{38C1F6C4-67A7-7D4D-AE1B-0B5D675089D8}" type="pres">
      <dgm:prSet presAssocID="{C74C978D-6258-1F42-8AF2-04AA17F82459}" presName="node" presStyleLbl="node1" presStyleIdx="2" presStyleCnt="5">
        <dgm:presLayoutVars>
          <dgm:bulletEnabled val="1"/>
        </dgm:presLayoutVars>
      </dgm:prSet>
      <dgm:spPr/>
    </dgm:pt>
    <dgm:pt modelId="{B4669ABA-9B11-C042-A3EE-61E8C4A819CC}" type="pres">
      <dgm:prSet presAssocID="{C74C978D-6258-1F42-8AF2-04AA17F82459}" presName="spNode" presStyleCnt="0"/>
      <dgm:spPr/>
    </dgm:pt>
    <dgm:pt modelId="{A90799C9-4DF9-374D-A8CE-E13BC1794CD4}" type="pres">
      <dgm:prSet presAssocID="{4C172E52-C02D-6C47-9430-D78C1BBE1EB0}" presName="sibTrans" presStyleLbl="sibTrans1D1" presStyleIdx="2" presStyleCnt="5"/>
      <dgm:spPr/>
    </dgm:pt>
    <dgm:pt modelId="{83DFBB30-526C-444B-B57F-12F11FFEB4CF}" type="pres">
      <dgm:prSet presAssocID="{3E9B3E81-7D92-FF4F-BEBF-D1C05704A443}" presName="node" presStyleLbl="node1" presStyleIdx="3" presStyleCnt="5">
        <dgm:presLayoutVars>
          <dgm:bulletEnabled val="1"/>
        </dgm:presLayoutVars>
      </dgm:prSet>
      <dgm:spPr/>
    </dgm:pt>
    <dgm:pt modelId="{BBDA3410-3ED0-7C41-8522-64DE4256177E}" type="pres">
      <dgm:prSet presAssocID="{3E9B3E81-7D92-FF4F-BEBF-D1C05704A443}" presName="spNode" presStyleCnt="0"/>
      <dgm:spPr/>
    </dgm:pt>
    <dgm:pt modelId="{34ACDE1C-7955-3247-9E43-CF4895BD428B}" type="pres">
      <dgm:prSet presAssocID="{11110586-E370-294E-81FB-02303C78CAB1}" presName="sibTrans" presStyleLbl="sibTrans1D1" presStyleIdx="3" presStyleCnt="5"/>
      <dgm:spPr/>
    </dgm:pt>
    <dgm:pt modelId="{D7BE1461-0E75-4C4A-A6AB-774181EAC3B7}" type="pres">
      <dgm:prSet presAssocID="{7151E376-55E8-5947-AABF-289B6C3A466F}" presName="node" presStyleLbl="node1" presStyleIdx="4" presStyleCnt="5">
        <dgm:presLayoutVars>
          <dgm:bulletEnabled val="1"/>
        </dgm:presLayoutVars>
      </dgm:prSet>
      <dgm:spPr/>
    </dgm:pt>
    <dgm:pt modelId="{7D9C060F-2504-EB4F-B920-9BE797D9CDA9}" type="pres">
      <dgm:prSet presAssocID="{7151E376-55E8-5947-AABF-289B6C3A466F}" presName="spNode" presStyleCnt="0"/>
      <dgm:spPr/>
    </dgm:pt>
    <dgm:pt modelId="{9F9503BF-A6DC-A341-A34D-4827ABC8E546}" type="pres">
      <dgm:prSet presAssocID="{D858EBC7-EFCE-4A4A-BA4F-6D97A23E66DD}" presName="sibTrans" presStyleLbl="sibTrans1D1" presStyleIdx="4" presStyleCnt="5"/>
      <dgm:spPr/>
    </dgm:pt>
  </dgm:ptLst>
  <dgm:cxnLst>
    <dgm:cxn modelId="{F63C6612-432C-7F4B-A02F-2643CF1A572F}" type="presOf" srcId="{11110586-E370-294E-81FB-02303C78CAB1}" destId="{34ACDE1C-7955-3247-9E43-CF4895BD428B}" srcOrd="0" destOrd="0" presId="urn:microsoft.com/office/officeart/2005/8/layout/cycle5"/>
    <dgm:cxn modelId="{A9BA3A16-FB92-2B41-9870-CC6341371E1D}" type="presOf" srcId="{BBB9BF08-489C-D942-BB5D-CEFCB2A28531}" destId="{865BBCC1-00B3-7441-A649-1E4291D2C1DB}" srcOrd="0" destOrd="0" presId="urn:microsoft.com/office/officeart/2005/8/layout/cycle5"/>
    <dgm:cxn modelId="{A5757C17-2996-8B4A-A488-B7E502213AB0}" type="presOf" srcId="{D631C2FF-C2F5-3D44-AE91-6550A50A7998}" destId="{EBE3B61F-1128-FE42-B307-3E6072FE2297}" srcOrd="0" destOrd="0" presId="urn:microsoft.com/office/officeart/2005/8/layout/cycle5"/>
    <dgm:cxn modelId="{27F8A630-CBCB-F845-8551-F05D0FAC391A}" type="presOf" srcId="{7151E376-55E8-5947-AABF-289B6C3A466F}" destId="{D7BE1461-0E75-4C4A-A6AB-774181EAC3B7}" srcOrd="0" destOrd="0" presId="urn:microsoft.com/office/officeart/2005/8/layout/cycle5"/>
    <dgm:cxn modelId="{BBAE433D-F956-694D-87F5-CF62F4F4BF0D}" type="presOf" srcId="{852F6558-CC74-CF44-A653-05CFF72625E8}" destId="{B24DB37A-F03E-8D42-8A29-1237322B4558}" srcOrd="0" destOrd="0" presId="urn:microsoft.com/office/officeart/2005/8/layout/cycle5"/>
    <dgm:cxn modelId="{781F2446-8088-6040-AB5A-C4836910F257}" type="presOf" srcId="{3E9B3E81-7D92-FF4F-BEBF-D1C05704A443}" destId="{83DFBB30-526C-444B-B57F-12F11FFEB4CF}" srcOrd="0" destOrd="0" presId="urn:microsoft.com/office/officeart/2005/8/layout/cycle5"/>
    <dgm:cxn modelId="{CA25E05A-1B29-B141-90CC-821A03D25559}" srcId="{6468E668-F911-9348-A6E0-2C4FBF5C742E}" destId="{3E9B3E81-7D92-FF4F-BEBF-D1C05704A443}" srcOrd="3" destOrd="0" parTransId="{95694898-9406-684F-A0EF-E53EAC9745C8}" sibTransId="{11110586-E370-294E-81FB-02303C78CAB1}"/>
    <dgm:cxn modelId="{93E68762-9C13-1A4F-AAC5-71C39D0867F0}" srcId="{6468E668-F911-9348-A6E0-2C4FBF5C742E}" destId="{C74C978D-6258-1F42-8AF2-04AA17F82459}" srcOrd="2" destOrd="0" parTransId="{7442F9FA-69C4-364D-8A42-8107FFB5DA23}" sibTransId="{4C172E52-C02D-6C47-9430-D78C1BBE1EB0}"/>
    <dgm:cxn modelId="{9477BE6E-E520-3940-8468-5D50E09C4479}" type="presOf" srcId="{D858EBC7-EFCE-4A4A-BA4F-6D97A23E66DD}" destId="{9F9503BF-A6DC-A341-A34D-4827ABC8E546}" srcOrd="0" destOrd="0" presId="urn:microsoft.com/office/officeart/2005/8/layout/cycle5"/>
    <dgm:cxn modelId="{847D0F72-0C0F-CA42-A526-44DFF3F90C35}" type="presOf" srcId="{C74C978D-6258-1F42-8AF2-04AA17F82459}" destId="{38C1F6C4-67A7-7D4D-AE1B-0B5D675089D8}" srcOrd="0" destOrd="0" presId="urn:microsoft.com/office/officeart/2005/8/layout/cycle5"/>
    <dgm:cxn modelId="{B61CF296-1566-D64D-B4B0-3CCCF1B29123}" type="presOf" srcId="{4C172E52-C02D-6C47-9430-D78C1BBE1EB0}" destId="{A90799C9-4DF9-374D-A8CE-E13BC1794CD4}" srcOrd="0" destOrd="0" presId="urn:microsoft.com/office/officeart/2005/8/layout/cycle5"/>
    <dgm:cxn modelId="{AC31099C-714E-5E4C-9F0D-643278C4E06D}" srcId="{6468E668-F911-9348-A6E0-2C4FBF5C742E}" destId="{7151E376-55E8-5947-AABF-289B6C3A466F}" srcOrd="4" destOrd="0" parTransId="{4F5B027B-8912-444B-8889-BFFCE5D2D4A8}" sibTransId="{D858EBC7-EFCE-4A4A-BA4F-6D97A23E66DD}"/>
    <dgm:cxn modelId="{A650289D-77F8-884E-B9A0-0072D8A6B28A}" srcId="{6468E668-F911-9348-A6E0-2C4FBF5C742E}" destId="{D631C2FF-C2F5-3D44-AE91-6550A50A7998}" srcOrd="0" destOrd="0" parTransId="{55F1A5D9-8165-EF4E-B3F1-E633ABFCE7AD}" sibTransId="{BBB9BF08-489C-D942-BB5D-CEFCB2A28531}"/>
    <dgm:cxn modelId="{496F10DA-474C-5541-8371-F75DC8E67CBB}" type="presOf" srcId="{1A6A8F5F-0B4A-7E44-B33E-FC5EF43DBB8D}" destId="{8C3CA629-9960-1547-9F9D-5F1A31FF1016}" srcOrd="0" destOrd="0" presId="urn:microsoft.com/office/officeart/2005/8/layout/cycle5"/>
    <dgm:cxn modelId="{90413CEF-996B-7640-A911-6A8E7CB4E8D8}" type="presOf" srcId="{6468E668-F911-9348-A6E0-2C4FBF5C742E}" destId="{1621C13A-CF16-9443-B406-78C3F7B0923A}" srcOrd="0" destOrd="0" presId="urn:microsoft.com/office/officeart/2005/8/layout/cycle5"/>
    <dgm:cxn modelId="{9E533EFB-6FA7-5744-9AF6-B6F14C0EAC2D}" srcId="{6468E668-F911-9348-A6E0-2C4FBF5C742E}" destId="{852F6558-CC74-CF44-A653-05CFF72625E8}" srcOrd="1" destOrd="0" parTransId="{FD2C3523-9635-3548-A870-45F4570C171C}" sibTransId="{1A6A8F5F-0B4A-7E44-B33E-FC5EF43DBB8D}"/>
    <dgm:cxn modelId="{4C71CB7F-4650-EF43-9E3C-A9E6EE7A8D91}" type="presParOf" srcId="{1621C13A-CF16-9443-B406-78C3F7B0923A}" destId="{EBE3B61F-1128-FE42-B307-3E6072FE2297}" srcOrd="0" destOrd="0" presId="urn:microsoft.com/office/officeart/2005/8/layout/cycle5"/>
    <dgm:cxn modelId="{E0740AE0-F897-4746-A10E-4D85BF766AD0}" type="presParOf" srcId="{1621C13A-CF16-9443-B406-78C3F7B0923A}" destId="{1A2E1179-FF69-A14C-BE09-876BF7F48EB2}" srcOrd="1" destOrd="0" presId="urn:microsoft.com/office/officeart/2005/8/layout/cycle5"/>
    <dgm:cxn modelId="{E389A89C-B313-524B-B664-B9AB53822256}" type="presParOf" srcId="{1621C13A-CF16-9443-B406-78C3F7B0923A}" destId="{865BBCC1-00B3-7441-A649-1E4291D2C1DB}" srcOrd="2" destOrd="0" presId="urn:microsoft.com/office/officeart/2005/8/layout/cycle5"/>
    <dgm:cxn modelId="{267E9B35-6B9A-824E-968C-B39B07EBA0BA}" type="presParOf" srcId="{1621C13A-CF16-9443-B406-78C3F7B0923A}" destId="{B24DB37A-F03E-8D42-8A29-1237322B4558}" srcOrd="3" destOrd="0" presId="urn:microsoft.com/office/officeart/2005/8/layout/cycle5"/>
    <dgm:cxn modelId="{EF75EB1D-90EB-9B49-8D0F-6DD86FC3A9A0}" type="presParOf" srcId="{1621C13A-CF16-9443-B406-78C3F7B0923A}" destId="{A11EA7D3-3747-7942-9566-3D2BD0EA5C97}" srcOrd="4" destOrd="0" presId="urn:microsoft.com/office/officeart/2005/8/layout/cycle5"/>
    <dgm:cxn modelId="{B26CEED2-61C3-984C-8B82-475DAFEAAD48}" type="presParOf" srcId="{1621C13A-CF16-9443-B406-78C3F7B0923A}" destId="{8C3CA629-9960-1547-9F9D-5F1A31FF1016}" srcOrd="5" destOrd="0" presId="urn:microsoft.com/office/officeart/2005/8/layout/cycle5"/>
    <dgm:cxn modelId="{B3A00757-9ED5-114F-8467-7D96959CBEEA}" type="presParOf" srcId="{1621C13A-CF16-9443-B406-78C3F7B0923A}" destId="{38C1F6C4-67A7-7D4D-AE1B-0B5D675089D8}" srcOrd="6" destOrd="0" presId="urn:microsoft.com/office/officeart/2005/8/layout/cycle5"/>
    <dgm:cxn modelId="{C6CB7888-0AC1-654E-9087-4AA4B271188D}" type="presParOf" srcId="{1621C13A-CF16-9443-B406-78C3F7B0923A}" destId="{B4669ABA-9B11-C042-A3EE-61E8C4A819CC}" srcOrd="7" destOrd="0" presId="urn:microsoft.com/office/officeart/2005/8/layout/cycle5"/>
    <dgm:cxn modelId="{64133E4E-45C3-6F45-93E1-F2D8D38BEBDF}" type="presParOf" srcId="{1621C13A-CF16-9443-B406-78C3F7B0923A}" destId="{A90799C9-4DF9-374D-A8CE-E13BC1794CD4}" srcOrd="8" destOrd="0" presId="urn:microsoft.com/office/officeart/2005/8/layout/cycle5"/>
    <dgm:cxn modelId="{F0614CCE-EE9A-7745-B89E-AE8AFCB90B8D}" type="presParOf" srcId="{1621C13A-CF16-9443-B406-78C3F7B0923A}" destId="{83DFBB30-526C-444B-B57F-12F11FFEB4CF}" srcOrd="9" destOrd="0" presId="urn:microsoft.com/office/officeart/2005/8/layout/cycle5"/>
    <dgm:cxn modelId="{FFCF2546-5F85-0747-AC59-5283081BBADB}" type="presParOf" srcId="{1621C13A-CF16-9443-B406-78C3F7B0923A}" destId="{BBDA3410-3ED0-7C41-8522-64DE4256177E}" srcOrd="10" destOrd="0" presId="urn:microsoft.com/office/officeart/2005/8/layout/cycle5"/>
    <dgm:cxn modelId="{DE80C2F4-76CB-FB40-8A7E-74BDA6E733A7}" type="presParOf" srcId="{1621C13A-CF16-9443-B406-78C3F7B0923A}" destId="{34ACDE1C-7955-3247-9E43-CF4895BD428B}" srcOrd="11" destOrd="0" presId="urn:microsoft.com/office/officeart/2005/8/layout/cycle5"/>
    <dgm:cxn modelId="{1BF30490-2BD7-DD47-BE65-0B70EBB1BA5A}" type="presParOf" srcId="{1621C13A-CF16-9443-B406-78C3F7B0923A}" destId="{D7BE1461-0E75-4C4A-A6AB-774181EAC3B7}" srcOrd="12" destOrd="0" presId="urn:microsoft.com/office/officeart/2005/8/layout/cycle5"/>
    <dgm:cxn modelId="{CB748240-45C1-C144-ACB1-D6CDF4E7DDFE}" type="presParOf" srcId="{1621C13A-CF16-9443-B406-78C3F7B0923A}" destId="{7D9C060F-2504-EB4F-B920-9BE797D9CDA9}" srcOrd="13" destOrd="0" presId="urn:microsoft.com/office/officeart/2005/8/layout/cycle5"/>
    <dgm:cxn modelId="{B8E6EC15-B1E1-004D-A5D7-9605B1976161}" type="presParOf" srcId="{1621C13A-CF16-9443-B406-78C3F7B0923A}" destId="{9F9503BF-A6DC-A341-A34D-4827ABC8E546}"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468E668-F911-9348-A6E0-2C4FBF5C742E}"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sv-SE"/>
        </a:p>
      </dgm:t>
    </dgm:pt>
    <dgm:pt modelId="{D631C2FF-C2F5-3D44-AE91-6550A50A7998}">
      <dgm:prSet phldrT="[Tex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sv-SE" dirty="0"/>
            <a:t>Utgå från användarna</a:t>
          </a:r>
        </a:p>
      </dgm:t>
    </dgm:pt>
    <dgm:pt modelId="{55F1A5D9-8165-EF4E-B3F1-E633ABFCE7AD}" type="parTrans" cxnId="{A650289D-77F8-884E-B9A0-0072D8A6B28A}">
      <dgm:prSet/>
      <dgm:spPr/>
      <dgm:t>
        <a:bodyPr/>
        <a:lstStyle/>
        <a:p>
          <a:endParaRPr lang="sv-SE"/>
        </a:p>
      </dgm:t>
    </dgm:pt>
    <dgm:pt modelId="{BBB9BF08-489C-D942-BB5D-CEFCB2A28531}" type="sibTrans" cxnId="{A650289D-77F8-884E-B9A0-0072D8A6B28A}">
      <dgm:prSet>
        <dgm:style>
          <a:lnRef idx="1">
            <a:schemeClr val="dk1"/>
          </a:lnRef>
          <a:fillRef idx="0">
            <a:schemeClr val="dk1"/>
          </a:fillRef>
          <a:effectRef idx="0">
            <a:schemeClr val="dk1"/>
          </a:effectRef>
          <a:fontRef idx="minor">
            <a:schemeClr val="tx1"/>
          </a:fontRef>
        </dgm:style>
      </dgm:prSet>
      <dgm:spPr/>
      <dgm:t>
        <a:bodyPr/>
        <a:lstStyle/>
        <a:p>
          <a:endParaRPr lang="sv-SE"/>
        </a:p>
      </dgm:t>
    </dgm:pt>
    <dgm:pt modelId="{852F6558-CC74-CF44-A653-05CFF72625E8}">
      <dgm:prSet phldrT="[Text]">
        <dgm:style>
          <a:lnRef idx="2">
            <a:schemeClr val="accent5">
              <a:shade val="15000"/>
            </a:schemeClr>
          </a:lnRef>
          <a:fillRef idx="1">
            <a:schemeClr val="accent5"/>
          </a:fillRef>
          <a:effectRef idx="0">
            <a:schemeClr val="accent5"/>
          </a:effectRef>
          <a:fontRef idx="minor">
            <a:schemeClr val="lt1"/>
          </a:fontRef>
        </dgm:style>
      </dgm:prSet>
      <dgm:spPr/>
      <dgm:t>
        <a:bodyPr/>
        <a:lstStyle/>
        <a:p>
          <a:r>
            <a:rPr lang="sv-SE" dirty="0"/>
            <a:t>Utveckla i öppen samverkan</a:t>
          </a:r>
        </a:p>
      </dgm:t>
    </dgm:pt>
    <dgm:pt modelId="{FD2C3523-9635-3548-A870-45F4570C171C}" type="parTrans" cxnId="{9E533EFB-6FA7-5744-9AF6-B6F14C0EAC2D}">
      <dgm:prSet/>
      <dgm:spPr/>
      <dgm:t>
        <a:bodyPr/>
        <a:lstStyle/>
        <a:p>
          <a:endParaRPr lang="sv-SE"/>
        </a:p>
      </dgm:t>
    </dgm:pt>
    <dgm:pt modelId="{1A6A8F5F-0B4A-7E44-B33E-FC5EF43DBB8D}" type="sibTrans" cxnId="{9E533EFB-6FA7-5744-9AF6-B6F14C0EAC2D}">
      <dgm:prSet/>
      <dgm:spPr/>
      <dgm:t>
        <a:bodyPr/>
        <a:lstStyle/>
        <a:p>
          <a:endParaRPr lang="sv-SE"/>
        </a:p>
      </dgm:t>
    </dgm:pt>
    <dgm:pt modelId="{C74C978D-6258-1F42-8AF2-04AA17F82459}">
      <dgm:prSet phldrT="[Text]"/>
      <dgm:spPr>
        <a:solidFill>
          <a:srgbClr val="5B9BD5"/>
        </a:solidFill>
      </dgm:spPr>
      <dgm:t>
        <a:bodyPr/>
        <a:lstStyle/>
        <a:p>
          <a:r>
            <a:rPr lang="sv-SE" dirty="0"/>
            <a:t>Vidareutveckla befintliga standarder</a:t>
          </a:r>
        </a:p>
      </dgm:t>
    </dgm:pt>
    <dgm:pt modelId="{7442F9FA-69C4-364D-8A42-8107FFB5DA23}" type="parTrans" cxnId="{93E68762-9C13-1A4F-AAC5-71C39D0867F0}">
      <dgm:prSet/>
      <dgm:spPr/>
      <dgm:t>
        <a:bodyPr/>
        <a:lstStyle/>
        <a:p>
          <a:endParaRPr lang="sv-SE"/>
        </a:p>
      </dgm:t>
    </dgm:pt>
    <dgm:pt modelId="{4C172E52-C02D-6C47-9430-D78C1BBE1EB0}" type="sibTrans" cxnId="{93E68762-9C13-1A4F-AAC5-71C39D0867F0}">
      <dgm:prSet/>
      <dgm:spPr/>
      <dgm:t>
        <a:bodyPr/>
        <a:lstStyle/>
        <a:p>
          <a:endParaRPr lang="sv-SE"/>
        </a:p>
      </dgm:t>
    </dgm:pt>
    <dgm:pt modelId="{3E9B3E81-7D92-FF4F-BEBF-D1C05704A443}">
      <dgm:prSet phldrT="[Text]"/>
      <dgm:spPr>
        <a:solidFill>
          <a:srgbClr val="5B9BD5"/>
        </a:solidFill>
      </dgm:spPr>
      <dgm:t>
        <a:bodyPr/>
        <a:lstStyle/>
        <a:p>
          <a:r>
            <a:rPr lang="sv-SE" dirty="0"/>
            <a:t>Sänk tröskeln för nya deltagare</a:t>
          </a:r>
        </a:p>
      </dgm:t>
    </dgm:pt>
    <dgm:pt modelId="{95694898-9406-684F-A0EF-E53EAC9745C8}" type="parTrans" cxnId="{CA25E05A-1B29-B141-90CC-821A03D25559}">
      <dgm:prSet/>
      <dgm:spPr/>
      <dgm:t>
        <a:bodyPr/>
        <a:lstStyle/>
        <a:p>
          <a:endParaRPr lang="sv-SE"/>
        </a:p>
      </dgm:t>
    </dgm:pt>
    <dgm:pt modelId="{11110586-E370-294E-81FB-02303C78CAB1}" type="sibTrans" cxnId="{CA25E05A-1B29-B141-90CC-821A03D25559}">
      <dgm:prSet/>
      <dgm:spPr/>
      <dgm:t>
        <a:bodyPr/>
        <a:lstStyle/>
        <a:p>
          <a:endParaRPr lang="sv-SE"/>
        </a:p>
      </dgm:t>
    </dgm:pt>
    <dgm:pt modelId="{7151E376-55E8-5947-AABF-289B6C3A466F}">
      <dgm:prSet phldrT="[Text]"/>
      <dgm:spPr>
        <a:solidFill>
          <a:srgbClr val="5B9BD5"/>
        </a:solidFill>
      </dgm:spPr>
      <dgm:t>
        <a:bodyPr/>
        <a:lstStyle/>
        <a:p>
          <a:r>
            <a:rPr lang="sv-SE" dirty="0"/>
            <a:t>Arbeta långsiktigt</a:t>
          </a:r>
        </a:p>
      </dgm:t>
    </dgm:pt>
    <dgm:pt modelId="{4F5B027B-8912-444B-8889-BFFCE5D2D4A8}" type="parTrans" cxnId="{AC31099C-714E-5E4C-9F0D-643278C4E06D}">
      <dgm:prSet/>
      <dgm:spPr/>
      <dgm:t>
        <a:bodyPr/>
        <a:lstStyle/>
        <a:p>
          <a:endParaRPr lang="sv-SE"/>
        </a:p>
      </dgm:t>
    </dgm:pt>
    <dgm:pt modelId="{D858EBC7-EFCE-4A4A-BA4F-6D97A23E66DD}" type="sibTrans" cxnId="{AC31099C-714E-5E4C-9F0D-643278C4E06D}">
      <dgm:prSet/>
      <dgm:spPr/>
      <dgm:t>
        <a:bodyPr/>
        <a:lstStyle/>
        <a:p>
          <a:endParaRPr lang="sv-SE"/>
        </a:p>
      </dgm:t>
    </dgm:pt>
    <dgm:pt modelId="{1621C13A-CF16-9443-B406-78C3F7B0923A}" type="pres">
      <dgm:prSet presAssocID="{6468E668-F911-9348-A6E0-2C4FBF5C742E}" presName="cycle" presStyleCnt="0">
        <dgm:presLayoutVars>
          <dgm:dir/>
          <dgm:resizeHandles val="exact"/>
        </dgm:presLayoutVars>
      </dgm:prSet>
      <dgm:spPr/>
    </dgm:pt>
    <dgm:pt modelId="{EBE3B61F-1128-FE42-B307-3E6072FE2297}" type="pres">
      <dgm:prSet presAssocID="{D631C2FF-C2F5-3D44-AE91-6550A50A7998}" presName="node" presStyleLbl="node1" presStyleIdx="0" presStyleCnt="5">
        <dgm:presLayoutVars>
          <dgm:bulletEnabled val="1"/>
        </dgm:presLayoutVars>
      </dgm:prSet>
      <dgm:spPr/>
    </dgm:pt>
    <dgm:pt modelId="{1A2E1179-FF69-A14C-BE09-876BF7F48EB2}" type="pres">
      <dgm:prSet presAssocID="{D631C2FF-C2F5-3D44-AE91-6550A50A7998}" presName="spNode" presStyleCnt="0"/>
      <dgm:spPr/>
    </dgm:pt>
    <dgm:pt modelId="{865BBCC1-00B3-7441-A649-1E4291D2C1DB}" type="pres">
      <dgm:prSet presAssocID="{BBB9BF08-489C-D942-BB5D-CEFCB2A28531}" presName="sibTrans" presStyleLbl="sibTrans1D1" presStyleIdx="0" presStyleCnt="5"/>
      <dgm:spPr/>
    </dgm:pt>
    <dgm:pt modelId="{B24DB37A-F03E-8D42-8A29-1237322B4558}" type="pres">
      <dgm:prSet presAssocID="{852F6558-CC74-CF44-A653-05CFF72625E8}" presName="node" presStyleLbl="node1" presStyleIdx="1" presStyleCnt="5">
        <dgm:presLayoutVars>
          <dgm:bulletEnabled val="1"/>
        </dgm:presLayoutVars>
      </dgm:prSet>
      <dgm:spPr/>
    </dgm:pt>
    <dgm:pt modelId="{A11EA7D3-3747-7942-9566-3D2BD0EA5C97}" type="pres">
      <dgm:prSet presAssocID="{852F6558-CC74-CF44-A653-05CFF72625E8}" presName="spNode" presStyleCnt="0"/>
      <dgm:spPr/>
    </dgm:pt>
    <dgm:pt modelId="{8C3CA629-9960-1547-9F9D-5F1A31FF1016}" type="pres">
      <dgm:prSet presAssocID="{1A6A8F5F-0B4A-7E44-B33E-FC5EF43DBB8D}" presName="sibTrans" presStyleLbl="sibTrans1D1" presStyleIdx="1" presStyleCnt="5"/>
      <dgm:spPr/>
    </dgm:pt>
    <dgm:pt modelId="{38C1F6C4-67A7-7D4D-AE1B-0B5D675089D8}" type="pres">
      <dgm:prSet presAssocID="{C74C978D-6258-1F42-8AF2-04AA17F82459}" presName="node" presStyleLbl="node1" presStyleIdx="2" presStyleCnt="5">
        <dgm:presLayoutVars>
          <dgm:bulletEnabled val="1"/>
        </dgm:presLayoutVars>
      </dgm:prSet>
      <dgm:spPr/>
    </dgm:pt>
    <dgm:pt modelId="{B4669ABA-9B11-C042-A3EE-61E8C4A819CC}" type="pres">
      <dgm:prSet presAssocID="{C74C978D-6258-1F42-8AF2-04AA17F82459}" presName="spNode" presStyleCnt="0"/>
      <dgm:spPr/>
    </dgm:pt>
    <dgm:pt modelId="{A90799C9-4DF9-374D-A8CE-E13BC1794CD4}" type="pres">
      <dgm:prSet presAssocID="{4C172E52-C02D-6C47-9430-D78C1BBE1EB0}" presName="sibTrans" presStyleLbl="sibTrans1D1" presStyleIdx="2" presStyleCnt="5"/>
      <dgm:spPr/>
    </dgm:pt>
    <dgm:pt modelId="{83DFBB30-526C-444B-B57F-12F11FFEB4CF}" type="pres">
      <dgm:prSet presAssocID="{3E9B3E81-7D92-FF4F-BEBF-D1C05704A443}" presName="node" presStyleLbl="node1" presStyleIdx="3" presStyleCnt="5">
        <dgm:presLayoutVars>
          <dgm:bulletEnabled val="1"/>
        </dgm:presLayoutVars>
      </dgm:prSet>
      <dgm:spPr/>
    </dgm:pt>
    <dgm:pt modelId="{BBDA3410-3ED0-7C41-8522-64DE4256177E}" type="pres">
      <dgm:prSet presAssocID="{3E9B3E81-7D92-FF4F-BEBF-D1C05704A443}" presName="spNode" presStyleCnt="0"/>
      <dgm:spPr/>
    </dgm:pt>
    <dgm:pt modelId="{34ACDE1C-7955-3247-9E43-CF4895BD428B}" type="pres">
      <dgm:prSet presAssocID="{11110586-E370-294E-81FB-02303C78CAB1}" presName="sibTrans" presStyleLbl="sibTrans1D1" presStyleIdx="3" presStyleCnt="5"/>
      <dgm:spPr/>
    </dgm:pt>
    <dgm:pt modelId="{D7BE1461-0E75-4C4A-A6AB-774181EAC3B7}" type="pres">
      <dgm:prSet presAssocID="{7151E376-55E8-5947-AABF-289B6C3A466F}" presName="node" presStyleLbl="node1" presStyleIdx="4" presStyleCnt="5">
        <dgm:presLayoutVars>
          <dgm:bulletEnabled val="1"/>
        </dgm:presLayoutVars>
      </dgm:prSet>
      <dgm:spPr/>
    </dgm:pt>
    <dgm:pt modelId="{7D9C060F-2504-EB4F-B920-9BE797D9CDA9}" type="pres">
      <dgm:prSet presAssocID="{7151E376-55E8-5947-AABF-289B6C3A466F}" presName="spNode" presStyleCnt="0"/>
      <dgm:spPr/>
    </dgm:pt>
    <dgm:pt modelId="{9F9503BF-A6DC-A341-A34D-4827ABC8E546}" type="pres">
      <dgm:prSet presAssocID="{D858EBC7-EFCE-4A4A-BA4F-6D97A23E66DD}" presName="sibTrans" presStyleLbl="sibTrans1D1" presStyleIdx="4" presStyleCnt="5"/>
      <dgm:spPr/>
    </dgm:pt>
  </dgm:ptLst>
  <dgm:cxnLst>
    <dgm:cxn modelId="{F63C6612-432C-7F4B-A02F-2643CF1A572F}" type="presOf" srcId="{11110586-E370-294E-81FB-02303C78CAB1}" destId="{34ACDE1C-7955-3247-9E43-CF4895BD428B}" srcOrd="0" destOrd="0" presId="urn:microsoft.com/office/officeart/2005/8/layout/cycle5"/>
    <dgm:cxn modelId="{A9BA3A16-FB92-2B41-9870-CC6341371E1D}" type="presOf" srcId="{BBB9BF08-489C-D942-BB5D-CEFCB2A28531}" destId="{865BBCC1-00B3-7441-A649-1E4291D2C1DB}" srcOrd="0" destOrd="0" presId="urn:microsoft.com/office/officeart/2005/8/layout/cycle5"/>
    <dgm:cxn modelId="{A5757C17-2996-8B4A-A488-B7E502213AB0}" type="presOf" srcId="{D631C2FF-C2F5-3D44-AE91-6550A50A7998}" destId="{EBE3B61F-1128-FE42-B307-3E6072FE2297}" srcOrd="0" destOrd="0" presId="urn:microsoft.com/office/officeart/2005/8/layout/cycle5"/>
    <dgm:cxn modelId="{27F8A630-CBCB-F845-8551-F05D0FAC391A}" type="presOf" srcId="{7151E376-55E8-5947-AABF-289B6C3A466F}" destId="{D7BE1461-0E75-4C4A-A6AB-774181EAC3B7}" srcOrd="0" destOrd="0" presId="urn:microsoft.com/office/officeart/2005/8/layout/cycle5"/>
    <dgm:cxn modelId="{BBAE433D-F956-694D-87F5-CF62F4F4BF0D}" type="presOf" srcId="{852F6558-CC74-CF44-A653-05CFF72625E8}" destId="{B24DB37A-F03E-8D42-8A29-1237322B4558}" srcOrd="0" destOrd="0" presId="urn:microsoft.com/office/officeart/2005/8/layout/cycle5"/>
    <dgm:cxn modelId="{781F2446-8088-6040-AB5A-C4836910F257}" type="presOf" srcId="{3E9B3E81-7D92-FF4F-BEBF-D1C05704A443}" destId="{83DFBB30-526C-444B-B57F-12F11FFEB4CF}" srcOrd="0" destOrd="0" presId="urn:microsoft.com/office/officeart/2005/8/layout/cycle5"/>
    <dgm:cxn modelId="{CA25E05A-1B29-B141-90CC-821A03D25559}" srcId="{6468E668-F911-9348-A6E0-2C4FBF5C742E}" destId="{3E9B3E81-7D92-FF4F-BEBF-D1C05704A443}" srcOrd="3" destOrd="0" parTransId="{95694898-9406-684F-A0EF-E53EAC9745C8}" sibTransId="{11110586-E370-294E-81FB-02303C78CAB1}"/>
    <dgm:cxn modelId="{93E68762-9C13-1A4F-AAC5-71C39D0867F0}" srcId="{6468E668-F911-9348-A6E0-2C4FBF5C742E}" destId="{C74C978D-6258-1F42-8AF2-04AA17F82459}" srcOrd="2" destOrd="0" parTransId="{7442F9FA-69C4-364D-8A42-8107FFB5DA23}" sibTransId="{4C172E52-C02D-6C47-9430-D78C1BBE1EB0}"/>
    <dgm:cxn modelId="{9477BE6E-E520-3940-8468-5D50E09C4479}" type="presOf" srcId="{D858EBC7-EFCE-4A4A-BA4F-6D97A23E66DD}" destId="{9F9503BF-A6DC-A341-A34D-4827ABC8E546}" srcOrd="0" destOrd="0" presId="urn:microsoft.com/office/officeart/2005/8/layout/cycle5"/>
    <dgm:cxn modelId="{847D0F72-0C0F-CA42-A526-44DFF3F90C35}" type="presOf" srcId="{C74C978D-6258-1F42-8AF2-04AA17F82459}" destId="{38C1F6C4-67A7-7D4D-AE1B-0B5D675089D8}" srcOrd="0" destOrd="0" presId="urn:microsoft.com/office/officeart/2005/8/layout/cycle5"/>
    <dgm:cxn modelId="{B61CF296-1566-D64D-B4B0-3CCCF1B29123}" type="presOf" srcId="{4C172E52-C02D-6C47-9430-D78C1BBE1EB0}" destId="{A90799C9-4DF9-374D-A8CE-E13BC1794CD4}" srcOrd="0" destOrd="0" presId="urn:microsoft.com/office/officeart/2005/8/layout/cycle5"/>
    <dgm:cxn modelId="{AC31099C-714E-5E4C-9F0D-643278C4E06D}" srcId="{6468E668-F911-9348-A6E0-2C4FBF5C742E}" destId="{7151E376-55E8-5947-AABF-289B6C3A466F}" srcOrd="4" destOrd="0" parTransId="{4F5B027B-8912-444B-8889-BFFCE5D2D4A8}" sibTransId="{D858EBC7-EFCE-4A4A-BA4F-6D97A23E66DD}"/>
    <dgm:cxn modelId="{A650289D-77F8-884E-B9A0-0072D8A6B28A}" srcId="{6468E668-F911-9348-A6E0-2C4FBF5C742E}" destId="{D631C2FF-C2F5-3D44-AE91-6550A50A7998}" srcOrd="0" destOrd="0" parTransId="{55F1A5D9-8165-EF4E-B3F1-E633ABFCE7AD}" sibTransId="{BBB9BF08-489C-D942-BB5D-CEFCB2A28531}"/>
    <dgm:cxn modelId="{496F10DA-474C-5541-8371-F75DC8E67CBB}" type="presOf" srcId="{1A6A8F5F-0B4A-7E44-B33E-FC5EF43DBB8D}" destId="{8C3CA629-9960-1547-9F9D-5F1A31FF1016}" srcOrd="0" destOrd="0" presId="urn:microsoft.com/office/officeart/2005/8/layout/cycle5"/>
    <dgm:cxn modelId="{90413CEF-996B-7640-A911-6A8E7CB4E8D8}" type="presOf" srcId="{6468E668-F911-9348-A6E0-2C4FBF5C742E}" destId="{1621C13A-CF16-9443-B406-78C3F7B0923A}" srcOrd="0" destOrd="0" presId="urn:microsoft.com/office/officeart/2005/8/layout/cycle5"/>
    <dgm:cxn modelId="{9E533EFB-6FA7-5744-9AF6-B6F14C0EAC2D}" srcId="{6468E668-F911-9348-A6E0-2C4FBF5C742E}" destId="{852F6558-CC74-CF44-A653-05CFF72625E8}" srcOrd="1" destOrd="0" parTransId="{FD2C3523-9635-3548-A870-45F4570C171C}" sibTransId="{1A6A8F5F-0B4A-7E44-B33E-FC5EF43DBB8D}"/>
    <dgm:cxn modelId="{4C71CB7F-4650-EF43-9E3C-A9E6EE7A8D91}" type="presParOf" srcId="{1621C13A-CF16-9443-B406-78C3F7B0923A}" destId="{EBE3B61F-1128-FE42-B307-3E6072FE2297}" srcOrd="0" destOrd="0" presId="urn:microsoft.com/office/officeart/2005/8/layout/cycle5"/>
    <dgm:cxn modelId="{E0740AE0-F897-4746-A10E-4D85BF766AD0}" type="presParOf" srcId="{1621C13A-CF16-9443-B406-78C3F7B0923A}" destId="{1A2E1179-FF69-A14C-BE09-876BF7F48EB2}" srcOrd="1" destOrd="0" presId="urn:microsoft.com/office/officeart/2005/8/layout/cycle5"/>
    <dgm:cxn modelId="{E389A89C-B313-524B-B664-B9AB53822256}" type="presParOf" srcId="{1621C13A-CF16-9443-B406-78C3F7B0923A}" destId="{865BBCC1-00B3-7441-A649-1E4291D2C1DB}" srcOrd="2" destOrd="0" presId="urn:microsoft.com/office/officeart/2005/8/layout/cycle5"/>
    <dgm:cxn modelId="{267E9B35-6B9A-824E-968C-B39B07EBA0BA}" type="presParOf" srcId="{1621C13A-CF16-9443-B406-78C3F7B0923A}" destId="{B24DB37A-F03E-8D42-8A29-1237322B4558}" srcOrd="3" destOrd="0" presId="urn:microsoft.com/office/officeart/2005/8/layout/cycle5"/>
    <dgm:cxn modelId="{EF75EB1D-90EB-9B49-8D0F-6DD86FC3A9A0}" type="presParOf" srcId="{1621C13A-CF16-9443-B406-78C3F7B0923A}" destId="{A11EA7D3-3747-7942-9566-3D2BD0EA5C97}" srcOrd="4" destOrd="0" presId="urn:microsoft.com/office/officeart/2005/8/layout/cycle5"/>
    <dgm:cxn modelId="{B26CEED2-61C3-984C-8B82-475DAFEAAD48}" type="presParOf" srcId="{1621C13A-CF16-9443-B406-78C3F7B0923A}" destId="{8C3CA629-9960-1547-9F9D-5F1A31FF1016}" srcOrd="5" destOrd="0" presId="urn:microsoft.com/office/officeart/2005/8/layout/cycle5"/>
    <dgm:cxn modelId="{B3A00757-9ED5-114F-8467-7D96959CBEEA}" type="presParOf" srcId="{1621C13A-CF16-9443-B406-78C3F7B0923A}" destId="{38C1F6C4-67A7-7D4D-AE1B-0B5D675089D8}" srcOrd="6" destOrd="0" presId="urn:microsoft.com/office/officeart/2005/8/layout/cycle5"/>
    <dgm:cxn modelId="{C6CB7888-0AC1-654E-9087-4AA4B271188D}" type="presParOf" srcId="{1621C13A-CF16-9443-B406-78C3F7B0923A}" destId="{B4669ABA-9B11-C042-A3EE-61E8C4A819CC}" srcOrd="7" destOrd="0" presId="urn:microsoft.com/office/officeart/2005/8/layout/cycle5"/>
    <dgm:cxn modelId="{64133E4E-45C3-6F45-93E1-F2D8D38BEBDF}" type="presParOf" srcId="{1621C13A-CF16-9443-B406-78C3F7B0923A}" destId="{A90799C9-4DF9-374D-A8CE-E13BC1794CD4}" srcOrd="8" destOrd="0" presId="urn:microsoft.com/office/officeart/2005/8/layout/cycle5"/>
    <dgm:cxn modelId="{F0614CCE-EE9A-7745-B89E-AE8AFCB90B8D}" type="presParOf" srcId="{1621C13A-CF16-9443-B406-78C3F7B0923A}" destId="{83DFBB30-526C-444B-B57F-12F11FFEB4CF}" srcOrd="9" destOrd="0" presId="urn:microsoft.com/office/officeart/2005/8/layout/cycle5"/>
    <dgm:cxn modelId="{FFCF2546-5F85-0747-AC59-5283081BBADB}" type="presParOf" srcId="{1621C13A-CF16-9443-B406-78C3F7B0923A}" destId="{BBDA3410-3ED0-7C41-8522-64DE4256177E}" srcOrd="10" destOrd="0" presId="urn:microsoft.com/office/officeart/2005/8/layout/cycle5"/>
    <dgm:cxn modelId="{DE80C2F4-76CB-FB40-8A7E-74BDA6E733A7}" type="presParOf" srcId="{1621C13A-CF16-9443-B406-78C3F7B0923A}" destId="{34ACDE1C-7955-3247-9E43-CF4895BD428B}" srcOrd="11" destOrd="0" presId="urn:microsoft.com/office/officeart/2005/8/layout/cycle5"/>
    <dgm:cxn modelId="{1BF30490-2BD7-DD47-BE65-0B70EBB1BA5A}" type="presParOf" srcId="{1621C13A-CF16-9443-B406-78C3F7B0923A}" destId="{D7BE1461-0E75-4C4A-A6AB-774181EAC3B7}" srcOrd="12" destOrd="0" presId="urn:microsoft.com/office/officeart/2005/8/layout/cycle5"/>
    <dgm:cxn modelId="{CB748240-45C1-C144-ACB1-D6CDF4E7DDFE}" type="presParOf" srcId="{1621C13A-CF16-9443-B406-78C3F7B0923A}" destId="{7D9C060F-2504-EB4F-B920-9BE797D9CDA9}" srcOrd="13" destOrd="0" presId="urn:microsoft.com/office/officeart/2005/8/layout/cycle5"/>
    <dgm:cxn modelId="{B8E6EC15-B1E1-004D-A5D7-9605B1976161}" type="presParOf" srcId="{1621C13A-CF16-9443-B406-78C3F7B0923A}" destId="{9F9503BF-A6DC-A341-A34D-4827ABC8E546}"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468E668-F911-9348-A6E0-2C4FBF5C742E}"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sv-SE"/>
        </a:p>
      </dgm:t>
    </dgm:pt>
    <dgm:pt modelId="{D631C2FF-C2F5-3D44-AE91-6550A50A7998}">
      <dgm:prSet phldrT="[Tex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sv-SE" dirty="0"/>
            <a:t>Utgå från användarna</a:t>
          </a:r>
        </a:p>
      </dgm:t>
    </dgm:pt>
    <dgm:pt modelId="{55F1A5D9-8165-EF4E-B3F1-E633ABFCE7AD}" type="parTrans" cxnId="{A650289D-77F8-884E-B9A0-0072D8A6B28A}">
      <dgm:prSet/>
      <dgm:spPr/>
      <dgm:t>
        <a:bodyPr/>
        <a:lstStyle/>
        <a:p>
          <a:endParaRPr lang="sv-SE"/>
        </a:p>
      </dgm:t>
    </dgm:pt>
    <dgm:pt modelId="{BBB9BF08-489C-D942-BB5D-CEFCB2A28531}" type="sibTrans" cxnId="{A650289D-77F8-884E-B9A0-0072D8A6B28A}">
      <dgm:prSet>
        <dgm:style>
          <a:lnRef idx="1">
            <a:schemeClr val="dk1"/>
          </a:lnRef>
          <a:fillRef idx="0">
            <a:schemeClr val="dk1"/>
          </a:fillRef>
          <a:effectRef idx="0">
            <a:schemeClr val="dk1"/>
          </a:effectRef>
          <a:fontRef idx="minor">
            <a:schemeClr val="tx1"/>
          </a:fontRef>
        </dgm:style>
      </dgm:prSet>
      <dgm:spPr/>
      <dgm:t>
        <a:bodyPr/>
        <a:lstStyle/>
        <a:p>
          <a:endParaRPr lang="sv-SE"/>
        </a:p>
      </dgm:t>
    </dgm:pt>
    <dgm:pt modelId="{852F6558-CC74-CF44-A653-05CFF72625E8}">
      <dgm:prSet phldrT="[Text]">
        <dgm:style>
          <a:lnRef idx="2">
            <a:schemeClr val="accent4">
              <a:shade val="15000"/>
            </a:schemeClr>
          </a:lnRef>
          <a:fillRef idx="1">
            <a:schemeClr val="accent4"/>
          </a:fillRef>
          <a:effectRef idx="0">
            <a:schemeClr val="accent4"/>
          </a:effectRef>
          <a:fontRef idx="minor">
            <a:schemeClr val="lt1"/>
          </a:fontRef>
        </dgm:style>
      </dgm:prSet>
      <dgm:spPr/>
      <dgm:t>
        <a:bodyPr/>
        <a:lstStyle/>
        <a:p>
          <a:r>
            <a:rPr lang="sv-SE" dirty="0"/>
            <a:t>Utveckla i öppen samverkan</a:t>
          </a:r>
        </a:p>
      </dgm:t>
    </dgm:pt>
    <dgm:pt modelId="{FD2C3523-9635-3548-A870-45F4570C171C}" type="parTrans" cxnId="{9E533EFB-6FA7-5744-9AF6-B6F14C0EAC2D}">
      <dgm:prSet/>
      <dgm:spPr/>
      <dgm:t>
        <a:bodyPr/>
        <a:lstStyle/>
        <a:p>
          <a:endParaRPr lang="sv-SE"/>
        </a:p>
      </dgm:t>
    </dgm:pt>
    <dgm:pt modelId="{1A6A8F5F-0B4A-7E44-B33E-FC5EF43DBB8D}" type="sibTrans" cxnId="{9E533EFB-6FA7-5744-9AF6-B6F14C0EAC2D}">
      <dgm:prSet/>
      <dgm:spPr/>
      <dgm:t>
        <a:bodyPr/>
        <a:lstStyle/>
        <a:p>
          <a:endParaRPr lang="sv-SE"/>
        </a:p>
      </dgm:t>
    </dgm:pt>
    <dgm:pt modelId="{C74C978D-6258-1F42-8AF2-04AA17F82459}">
      <dgm:prSet phldrT="[Text]">
        <dgm:style>
          <a:lnRef idx="2">
            <a:schemeClr val="accent5">
              <a:shade val="15000"/>
            </a:schemeClr>
          </a:lnRef>
          <a:fillRef idx="1">
            <a:schemeClr val="accent5"/>
          </a:fillRef>
          <a:effectRef idx="0">
            <a:schemeClr val="accent5"/>
          </a:effectRef>
          <a:fontRef idx="minor">
            <a:schemeClr val="lt1"/>
          </a:fontRef>
        </dgm:style>
      </dgm:prSet>
      <dgm:spPr/>
      <dgm:t>
        <a:bodyPr/>
        <a:lstStyle/>
        <a:p>
          <a:r>
            <a:rPr lang="sv-SE" dirty="0"/>
            <a:t>Vidareutveckla befintliga standarder</a:t>
          </a:r>
        </a:p>
      </dgm:t>
    </dgm:pt>
    <dgm:pt modelId="{7442F9FA-69C4-364D-8A42-8107FFB5DA23}" type="parTrans" cxnId="{93E68762-9C13-1A4F-AAC5-71C39D0867F0}">
      <dgm:prSet/>
      <dgm:spPr/>
      <dgm:t>
        <a:bodyPr/>
        <a:lstStyle/>
        <a:p>
          <a:endParaRPr lang="sv-SE"/>
        </a:p>
      </dgm:t>
    </dgm:pt>
    <dgm:pt modelId="{4C172E52-C02D-6C47-9430-D78C1BBE1EB0}" type="sibTrans" cxnId="{93E68762-9C13-1A4F-AAC5-71C39D0867F0}">
      <dgm:prSet/>
      <dgm:spPr/>
      <dgm:t>
        <a:bodyPr/>
        <a:lstStyle/>
        <a:p>
          <a:endParaRPr lang="sv-SE"/>
        </a:p>
      </dgm:t>
    </dgm:pt>
    <dgm:pt modelId="{3E9B3E81-7D92-FF4F-BEBF-D1C05704A443}">
      <dgm:prSet phldrT="[Text]">
        <dgm:style>
          <a:lnRef idx="2">
            <a:schemeClr val="accent5">
              <a:shade val="15000"/>
            </a:schemeClr>
          </a:lnRef>
          <a:fillRef idx="1">
            <a:schemeClr val="accent5"/>
          </a:fillRef>
          <a:effectRef idx="0">
            <a:schemeClr val="accent5"/>
          </a:effectRef>
          <a:fontRef idx="minor">
            <a:schemeClr val="lt1"/>
          </a:fontRef>
        </dgm:style>
      </dgm:prSet>
      <dgm:spPr/>
      <dgm:t>
        <a:bodyPr/>
        <a:lstStyle/>
        <a:p>
          <a:r>
            <a:rPr lang="sv-SE" dirty="0"/>
            <a:t>Sänk tröskeln för nya deltagare</a:t>
          </a:r>
        </a:p>
      </dgm:t>
    </dgm:pt>
    <dgm:pt modelId="{95694898-9406-684F-A0EF-E53EAC9745C8}" type="parTrans" cxnId="{CA25E05A-1B29-B141-90CC-821A03D25559}">
      <dgm:prSet/>
      <dgm:spPr/>
      <dgm:t>
        <a:bodyPr/>
        <a:lstStyle/>
        <a:p>
          <a:endParaRPr lang="sv-SE"/>
        </a:p>
      </dgm:t>
    </dgm:pt>
    <dgm:pt modelId="{11110586-E370-294E-81FB-02303C78CAB1}" type="sibTrans" cxnId="{CA25E05A-1B29-B141-90CC-821A03D25559}">
      <dgm:prSet/>
      <dgm:spPr/>
      <dgm:t>
        <a:bodyPr/>
        <a:lstStyle/>
        <a:p>
          <a:endParaRPr lang="sv-SE"/>
        </a:p>
      </dgm:t>
    </dgm:pt>
    <dgm:pt modelId="{7151E376-55E8-5947-AABF-289B6C3A466F}">
      <dgm:prSet phldrT="[Text]">
        <dgm:style>
          <a:lnRef idx="2">
            <a:schemeClr val="accent5">
              <a:shade val="15000"/>
            </a:schemeClr>
          </a:lnRef>
          <a:fillRef idx="1">
            <a:schemeClr val="accent5"/>
          </a:fillRef>
          <a:effectRef idx="0">
            <a:schemeClr val="accent5"/>
          </a:effectRef>
          <a:fontRef idx="minor">
            <a:schemeClr val="lt1"/>
          </a:fontRef>
        </dgm:style>
      </dgm:prSet>
      <dgm:spPr/>
      <dgm:t>
        <a:bodyPr/>
        <a:lstStyle/>
        <a:p>
          <a:r>
            <a:rPr lang="sv-SE" dirty="0"/>
            <a:t>Arbeta långsiktigt</a:t>
          </a:r>
        </a:p>
      </dgm:t>
    </dgm:pt>
    <dgm:pt modelId="{4F5B027B-8912-444B-8889-BFFCE5D2D4A8}" type="parTrans" cxnId="{AC31099C-714E-5E4C-9F0D-643278C4E06D}">
      <dgm:prSet/>
      <dgm:spPr/>
      <dgm:t>
        <a:bodyPr/>
        <a:lstStyle/>
        <a:p>
          <a:endParaRPr lang="sv-SE"/>
        </a:p>
      </dgm:t>
    </dgm:pt>
    <dgm:pt modelId="{D858EBC7-EFCE-4A4A-BA4F-6D97A23E66DD}" type="sibTrans" cxnId="{AC31099C-714E-5E4C-9F0D-643278C4E06D}">
      <dgm:prSet/>
      <dgm:spPr/>
      <dgm:t>
        <a:bodyPr/>
        <a:lstStyle/>
        <a:p>
          <a:endParaRPr lang="sv-SE"/>
        </a:p>
      </dgm:t>
    </dgm:pt>
    <dgm:pt modelId="{1621C13A-CF16-9443-B406-78C3F7B0923A}" type="pres">
      <dgm:prSet presAssocID="{6468E668-F911-9348-A6E0-2C4FBF5C742E}" presName="cycle" presStyleCnt="0">
        <dgm:presLayoutVars>
          <dgm:dir/>
          <dgm:resizeHandles val="exact"/>
        </dgm:presLayoutVars>
      </dgm:prSet>
      <dgm:spPr/>
    </dgm:pt>
    <dgm:pt modelId="{EBE3B61F-1128-FE42-B307-3E6072FE2297}" type="pres">
      <dgm:prSet presAssocID="{D631C2FF-C2F5-3D44-AE91-6550A50A7998}" presName="node" presStyleLbl="node1" presStyleIdx="0" presStyleCnt="5">
        <dgm:presLayoutVars>
          <dgm:bulletEnabled val="1"/>
        </dgm:presLayoutVars>
      </dgm:prSet>
      <dgm:spPr/>
    </dgm:pt>
    <dgm:pt modelId="{1A2E1179-FF69-A14C-BE09-876BF7F48EB2}" type="pres">
      <dgm:prSet presAssocID="{D631C2FF-C2F5-3D44-AE91-6550A50A7998}" presName="spNode" presStyleCnt="0"/>
      <dgm:spPr/>
    </dgm:pt>
    <dgm:pt modelId="{865BBCC1-00B3-7441-A649-1E4291D2C1DB}" type="pres">
      <dgm:prSet presAssocID="{BBB9BF08-489C-D942-BB5D-CEFCB2A28531}" presName="sibTrans" presStyleLbl="sibTrans1D1" presStyleIdx="0" presStyleCnt="5"/>
      <dgm:spPr/>
    </dgm:pt>
    <dgm:pt modelId="{B24DB37A-F03E-8D42-8A29-1237322B4558}" type="pres">
      <dgm:prSet presAssocID="{852F6558-CC74-CF44-A653-05CFF72625E8}" presName="node" presStyleLbl="node1" presStyleIdx="1" presStyleCnt="5">
        <dgm:presLayoutVars>
          <dgm:bulletEnabled val="1"/>
        </dgm:presLayoutVars>
      </dgm:prSet>
      <dgm:spPr/>
    </dgm:pt>
    <dgm:pt modelId="{A11EA7D3-3747-7942-9566-3D2BD0EA5C97}" type="pres">
      <dgm:prSet presAssocID="{852F6558-CC74-CF44-A653-05CFF72625E8}" presName="spNode" presStyleCnt="0"/>
      <dgm:spPr/>
    </dgm:pt>
    <dgm:pt modelId="{8C3CA629-9960-1547-9F9D-5F1A31FF1016}" type="pres">
      <dgm:prSet presAssocID="{1A6A8F5F-0B4A-7E44-B33E-FC5EF43DBB8D}" presName="sibTrans" presStyleLbl="sibTrans1D1" presStyleIdx="1" presStyleCnt="5"/>
      <dgm:spPr/>
    </dgm:pt>
    <dgm:pt modelId="{38C1F6C4-67A7-7D4D-AE1B-0B5D675089D8}" type="pres">
      <dgm:prSet presAssocID="{C74C978D-6258-1F42-8AF2-04AA17F82459}" presName="node" presStyleLbl="node1" presStyleIdx="2" presStyleCnt="5">
        <dgm:presLayoutVars>
          <dgm:bulletEnabled val="1"/>
        </dgm:presLayoutVars>
      </dgm:prSet>
      <dgm:spPr/>
    </dgm:pt>
    <dgm:pt modelId="{B4669ABA-9B11-C042-A3EE-61E8C4A819CC}" type="pres">
      <dgm:prSet presAssocID="{C74C978D-6258-1F42-8AF2-04AA17F82459}" presName="spNode" presStyleCnt="0"/>
      <dgm:spPr/>
    </dgm:pt>
    <dgm:pt modelId="{A90799C9-4DF9-374D-A8CE-E13BC1794CD4}" type="pres">
      <dgm:prSet presAssocID="{4C172E52-C02D-6C47-9430-D78C1BBE1EB0}" presName="sibTrans" presStyleLbl="sibTrans1D1" presStyleIdx="2" presStyleCnt="5"/>
      <dgm:spPr/>
    </dgm:pt>
    <dgm:pt modelId="{83DFBB30-526C-444B-B57F-12F11FFEB4CF}" type="pres">
      <dgm:prSet presAssocID="{3E9B3E81-7D92-FF4F-BEBF-D1C05704A443}" presName="node" presStyleLbl="node1" presStyleIdx="3" presStyleCnt="5">
        <dgm:presLayoutVars>
          <dgm:bulletEnabled val="1"/>
        </dgm:presLayoutVars>
      </dgm:prSet>
      <dgm:spPr/>
    </dgm:pt>
    <dgm:pt modelId="{BBDA3410-3ED0-7C41-8522-64DE4256177E}" type="pres">
      <dgm:prSet presAssocID="{3E9B3E81-7D92-FF4F-BEBF-D1C05704A443}" presName="spNode" presStyleCnt="0"/>
      <dgm:spPr/>
    </dgm:pt>
    <dgm:pt modelId="{34ACDE1C-7955-3247-9E43-CF4895BD428B}" type="pres">
      <dgm:prSet presAssocID="{11110586-E370-294E-81FB-02303C78CAB1}" presName="sibTrans" presStyleLbl="sibTrans1D1" presStyleIdx="3" presStyleCnt="5"/>
      <dgm:spPr/>
    </dgm:pt>
    <dgm:pt modelId="{D7BE1461-0E75-4C4A-A6AB-774181EAC3B7}" type="pres">
      <dgm:prSet presAssocID="{7151E376-55E8-5947-AABF-289B6C3A466F}" presName="node" presStyleLbl="node1" presStyleIdx="4" presStyleCnt="5">
        <dgm:presLayoutVars>
          <dgm:bulletEnabled val="1"/>
        </dgm:presLayoutVars>
      </dgm:prSet>
      <dgm:spPr/>
    </dgm:pt>
    <dgm:pt modelId="{7D9C060F-2504-EB4F-B920-9BE797D9CDA9}" type="pres">
      <dgm:prSet presAssocID="{7151E376-55E8-5947-AABF-289B6C3A466F}" presName="spNode" presStyleCnt="0"/>
      <dgm:spPr/>
    </dgm:pt>
    <dgm:pt modelId="{9F9503BF-A6DC-A341-A34D-4827ABC8E546}" type="pres">
      <dgm:prSet presAssocID="{D858EBC7-EFCE-4A4A-BA4F-6D97A23E66DD}" presName="sibTrans" presStyleLbl="sibTrans1D1" presStyleIdx="4" presStyleCnt="5"/>
      <dgm:spPr/>
    </dgm:pt>
  </dgm:ptLst>
  <dgm:cxnLst>
    <dgm:cxn modelId="{F63C6612-432C-7F4B-A02F-2643CF1A572F}" type="presOf" srcId="{11110586-E370-294E-81FB-02303C78CAB1}" destId="{34ACDE1C-7955-3247-9E43-CF4895BD428B}" srcOrd="0" destOrd="0" presId="urn:microsoft.com/office/officeart/2005/8/layout/cycle5"/>
    <dgm:cxn modelId="{A9BA3A16-FB92-2B41-9870-CC6341371E1D}" type="presOf" srcId="{BBB9BF08-489C-D942-BB5D-CEFCB2A28531}" destId="{865BBCC1-00B3-7441-A649-1E4291D2C1DB}" srcOrd="0" destOrd="0" presId="urn:microsoft.com/office/officeart/2005/8/layout/cycle5"/>
    <dgm:cxn modelId="{A5757C17-2996-8B4A-A488-B7E502213AB0}" type="presOf" srcId="{D631C2FF-C2F5-3D44-AE91-6550A50A7998}" destId="{EBE3B61F-1128-FE42-B307-3E6072FE2297}" srcOrd="0" destOrd="0" presId="urn:microsoft.com/office/officeart/2005/8/layout/cycle5"/>
    <dgm:cxn modelId="{27F8A630-CBCB-F845-8551-F05D0FAC391A}" type="presOf" srcId="{7151E376-55E8-5947-AABF-289B6C3A466F}" destId="{D7BE1461-0E75-4C4A-A6AB-774181EAC3B7}" srcOrd="0" destOrd="0" presId="urn:microsoft.com/office/officeart/2005/8/layout/cycle5"/>
    <dgm:cxn modelId="{BBAE433D-F956-694D-87F5-CF62F4F4BF0D}" type="presOf" srcId="{852F6558-CC74-CF44-A653-05CFF72625E8}" destId="{B24DB37A-F03E-8D42-8A29-1237322B4558}" srcOrd="0" destOrd="0" presId="urn:microsoft.com/office/officeart/2005/8/layout/cycle5"/>
    <dgm:cxn modelId="{781F2446-8088-6040-AB5A-C4836910F257}" type="presOf" srcId="{3E9B3E81-7D92-FF4F-BEBF-D1C05704A443}" destId="{83DFBB30-526C-444B-B57F-12F11FFEB4CF}" srcOrd="0" destOrd="0" presId="urn:microsoft.com/office/officeart/2005/8/layout/cycle5"/>
    <dgm:cxn modelId="{CA25E05A-1B29-B141-90CC-821A03D25559}" srcId="{6468E668-F911-9348-A6E0-2C4FBF5C742E}" destId="{3E9B3E81-7D92-FF4F-BEBF-D1C05704A443}" srcOrd="3" destOrd="0" parTransId="{95694898-9406-684F-A0EF-E53EAC9745C8}" sibTransId="{11110586-E370-294E-81FB-02303C78CAB1}"/>
    <dgm:cxn modelId="{93E68762-9C13-1A4F-AAC5-71C39D0867F0}" srcId="{6468E668-F911-9348-A6E0-2C4FBF5C742E}" destId="{C74C978D-6258-1F42-8AF2-04AA17F82459}" srcOrd="2" destOrd="0" parTransId="{7442F9FA-69C4-364D-8A42-8107FFB5DA23}" sibTransId="{4C172E52-C02D-6C47-9430-D78C1BBE1EB0}"/>
    <dgm:cxn modelId="{9477BE6E-E520-3940-8468-5D50E09C4479}" type="presOf" srcId="{D858EBC7-EFCE-4A4A-BA4F-6D97A23E66DD}" destId="{9F9503BF-A6DC-A341-A34D-4827ABC8E546}" srcOrd="0" destOrd="0" presId="urn:microsoft.com/office/officeart/2005/8/layout/cycle5"/>
    <dgm:cxn modelId="{847D0F72-0C0F-CA42-A526-44DFF3F90C35}" type="presOf" srcId="{C74C978D-6258-1F42-8AF2-04AA17F82459}" destId="{38C1F6C4-67A7-7D4D-AE1B-0B5D675089D8}" srcOrd="0" destOrd="0" presId="urn:microsoft.com/office/officeart/2005/8/layout/cycle5"/>
    <dgm:cxn modelId="{B61CF296-1566-D64D-B4B0-3CCCF1B29123}" type="presOf" srcId="{4C172E52-C02D-6C47-9430-D78C1BBE1EB0}" destId="{A90799C9-4DF9-374D-A8CE-E13BC1794CD4}" srcOrd="0" destOrd="0" presId="urn:microsoft.com/office/officeart/2005/8/layout/cycle5"/>
    <dgm:cxn modelId="{AC31099C-714E-5E4C-9F0D-643278C4E06D}" srcId="{6468E668-F911-9348-A6E0-2C4FBF5C742E}" destId="{7151E376-55E8-5947-AABF-289B6C3A466F}" srcOrd="4" destOrd="0" parTransId="{4F5B027B-8912-444B-8889-BFFCE5D2D4A8}" sibTransId="{D858EBC7-EFCE-4A4A-BA4F-6D97A23E66DD}"/>
    <dgm:cxn modelId="{A650289D-77F8-884E-B9A0-0072D8A6B28A}" srcId="{6468E668-F911-9348-A6E0-2C4FBF5C742E}" destId="{D631C2FF-C2F5-3D44-AE91-6550A50A7998}" srcOrd="0" destOrd="0" parTransId="{55F1A5D9-8165-EF4E-B3F1-E633ABFCE7AD}" sibTransId="{BBB9BF08-489C-D942-BB5D-CEFCB2A28531}"/>
    <dgm:cxn modelId="{496F10DA-474C-5541-8371-F75DC8E67CBB}" type="presOf" srcId="{1A6A8F5F-0B4A-7E44-B33E-FC5EF43DBB8D}" destId="{8C3CA629-9960-1547-9F9D-5F1A31FF1016}" srcOrd="0" destOrd="0" presId="urn:microsoft.com/office/officeart/2005/8/layout/cycle5"/>
    <dgm:cxn modelId="{90413CEF-996B-7640-A911-6A8E7CB4E8D8}" type="presOf" srcId="{6468E668-F911-9348-A6E0-2C4FBF5C742E}" destId="{1621C13A-CF16-9443-B406-78C3F7B0923A}" srcOrd="0" destOrd="0" presId="urn:microsoft.com/office/officeart/2005/8/layout/cycle5"/>
    <dgm:cxn modelId="{9E533EFB-6FA7-5744-9AF6-B6F14C0EAC2D}" srcId="{6468E668-F911-9348-A6E0-2C4FBF5C742E}" destId="{852F6558-CC74-CF44-A653-05CFF72625E8}" srcOrd="1" destOrd="0" parTransId="{FD2C3523-9635-3548-A870-45F4570C171C}" sibTransId="{1A6A8F5F-0B4A-7E44-B33E-FC5EF43DBB8D}"/>
    <dgm:cxn modelId="{4C71CB7F-4650-EF43-9E3C-A9E6EE7A8D91}" type="presParOf" srcId="{1621C13A-CF16-9443-B406-78C3F7B0923A}" destId="{EBE3B61F-1128-FE42-B307-3E6072FE2297}" srcOrd="0" destOrd="0" presId="urn:microsoft.com/office/officeart/2005/8/layout/cycle5"/>
    <dgm:cxn modelId="{E0740AE0-F897-4746-A10E-4D85BF766AD0}" type="presParOf" srcId="{1621C13A-CF16-9443-B406-78C3F7B0923A}" destId="{1A2E1179-FF69-A14C-BE09-876BF7F48EB2}" srcOrd="1" destOrd="0" presId="urn:microsoft.com/office/officeart/2005/8/layout/cycle5"/>
    <dgm:cxn modelId="{E389A89C-B313-524B-B664-B9AB53822256}" type="presParOf" srcId="{1621C13A-CF16-9443-B406-78C3F7B0923A}" destId="{865BBCC1-00B3-7441-A649-1E4291D2C1DB}" srcOrd="2" destOrd="0" presId="urn:microsoft.com/office/officeart/2005/8/layout/cycle5"/>
    <dgm:cxn modelId="{267E9B35-6B9A-824E-968C-B39B07EBA0BA}" type="presParOf" srcId="{1621C13A-CF16-9443-B406-78C3F7B0923A}" destId="{B24DB37A-F03E-8D42-8A29-1237322B4558}" srcOrd="3" destOrd="0" presId="urn:microsoft.com/office/officeart/2005/8/layout/cycle5"/>
    <dgm:cxn modelId="{EF75EB1D-90EB-9B49-8D0F-6DD86FC3A9A0}" type="presParOf" srcId="{1621C13A-CF16-9443-B406-78C3F7B0923A}" destId="{A11EA7D3-3747-7942-9566-3D2BD0EA5C97}" srcOrd="4" destOrd="0" presId="urn:microsoft.com/office/officeart/2005/8/layout/cycle5"/>
    <dgm:cxn modelId="{B26CEED2-61C3-984C-8B82-475DAFEAAD48}" type="presParOf" srcId="{1621C13A-CF16-9443-B406-78C3F7B0923A}" destId="{8C3CA629-9960-1547-9F9D-5F1A31FF1016}" srcOrd="5" destOrd="0" presId="urn:microsoft.com/office/officeart/2005/8/layout/cycle5"/>
    <dgm:cxn modelId="{B3A00757-9ED5-114F-8467-7D96959CBEEA}" type="presParOf" srcId="{1621C13A-CF16-9443-B406-78C3F7B0923A}" destId="{38C1F6C4-67A7-7D4D-AE1B-0B5D675089D8}" srcOrd="6" destOrd="0" presId="urn:microsoft.com/office/officeart/2005/8/layout/cycle5"/>
    <dgm:cxn modelId="{C6CB7888-0AC1-654E-9087-4AA4B271188D}" type="presParOf" srcId="{1621C13A-CF16-9443-B406-78C3F7B0923A}" destId="{B4669ABA-9B11-C042-A3EE-61E8C4A819CC}" srcOrd="7" destOrd="0" presId="urn:microsoft.com/office/officeart/2005/8/layout/cycle5"/>
    <dgm:cxn modelId="{64133E4E-45C3-6F45-93E1-F2D8D38BEBDF}" type="presParOf" srcId="{1621C13A-CF16-9443-B406-78C3F7B0923A}" destId="{A90799C9-4DF9-374D-A8CE-E13BC1794CD4}" srcOrd="8" destOrd="0" presId="urn:microsoft.com/office/officeart/2005/8/layout/cycle5"/>
    <dgm:cxn modelId="{F0614CCE-EE9A-7745-B89E-AE8AFCB90B8D}" type="presParOf" srcId="{1621C13A-CF16-9443-B406-78C3F7B0923A}" destId="{83DFBB30-526C-444B-B57F-12F11FFEB4CF}" srcOrd="9" destOrd="0" presId="urn:microsoft.com/office/officeart/2005/8/layout/cycle5"/>
    <dgm:cxn modelId="{FFCF2546-5F85-0747-AC59-5283081BBADB}" type="presParOf" srcId="{1621C13A-CF16-9443-B406-78C3F7B0923A}" destId="{BBDA3410-3ED0-7C41-8522-64DE4256177E}" srcOrd="10" destOrd="0" presId="urn:microsoft.com/office/officeart/2005/8/layout/cycle5"/>
    <dgm:cxn modelId="{DE80C2F4-76CB-FB40-8A7E-74BDA6E733A7}" type="presParOf" srcId="{1621C13A-CF16-9443-B406-78C3F7B0923A}" destId="{34ACDE1C-7955-3247-9E43-CF4895BD428B}" srcOrd="11" destOrd="0" presId="urn:microsoft.com/office/officeart/2005/8/layout/cycle5"/>
    <dgm:cxn modelId="{1BF30490-2BD7-DD47-BE65-0B70EBB1BA5A}" type="presParOf" srcId="{1621C13A-CF16-9443-B406-78C3F7B0923A}" destId="{D7BE1461-0E75-4C4A-A6AB-774181EAC3B7}" srcOrd="12" destOrd="0" presId="urn:microsoft.com/office/officeart/2005/8/layout/cycle5"/>
    <dgm:cxn modelId="{CB748240-45C1-C144-ACB1-D6CDF4E7DDFE}" type="presParOf" srcId="{1621C13A-CF16-9443-B406-78C3F7B0923A}" destId="{7D9C060F-2504-EB4F-B920-9BE797D9CDA9}" srcOrd="13" destOrd="0" presId="urn:microsoft.com/office/officeart/2005/8/layout/cycle5"/>
    <dgm:cxn modelId="{B8E6EC15-B1E1-004D-A5D7-9605B1976161}" type="presParOf" srcId="{1621C13A-CF16-9443-B406-78C3F7B0923A}" destId="{9F9503BF-A6DC-A341-A34D-4827ABC8E546}"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3B61F-1128-FE42-B307-3E6072FE2297}">
      <dsp:nvSpPr>
        <dsp:cNvPr id="0" name=""/>
        <dsp:cNvSpPr/>
      </dsp:nvSpPr>
      <dsp:spPr>
        <a:xfrm>
          <a:off x="2813843" y="2802"/>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Utgå från användarna</a:t>
          </a:r>
        </a:p>
      </dsp:txBody>
      <dsp:txXfrm>
        <a:off x="2863914" y="52873"/>
        <a:ext cx="1477861" cy="925560"/>
      </dsp:txXfrm>
    </dsp:sp>
    <dsp:sp modelId="{865BBCC1-00B3-7441-A649-1E4291D2C1DB}">
      <dsp:nvSpPr>
        <dsp:cNvPr id="0" name=""/>
        <dsp:cNvSpPr/>
      </dsp:nvSpPr>
      <dsp:spPr>
        <a:xfrm>
          <a:off x="1554856" y="515653"/>
          <a:ext cx="4095976" cy="4095976"/>
        </a:xfrm>
        <a:custGeom>
          <a:avLst/>
          <a:gdLst/>
          <a:ahLst/>
          <a:cxnLst/>
          <a:rect l="0" t="0" r="0" b="0"/>
          <a:pathLst>
            <a:path>
              <a:moveTo>
                <a:pt x="3048082" y="260792"/>
              </a:moveTo>
              <a:arcTo wR="2047988" hR="2047988" stAng="17953853" swAng="1210876"/>
            </a:path>
          </a:pathLst>
        </a:custGeom>
        <a:noFill/>
        <a:ln w="6350" cap="flat" cmpd="sng" algn="ctr">
          <a:solidFill>
            <a:schemeClr val="dk1"/>
          </a:solidFill>
          <a:prstDash val="solid"/>
          <a:miter lim="800000"/>
          <a:tailEnd type="arrow"/>
        </a:ln>
        <a:effectLst/>
      </dsp:spPr>
      <dsp:style>
        <a:lnRef idx="1">
          <a:schemeClr val="dk1"/>
        </a:lnRef>
        <a:fillRef idx="0">
          <a:schemeClr val="dk1"/>
        </a:fillRef>
        <a:effectRef idx="0">
          <a:schemeClr val="dk1"/>
        </a:effectRef>
        <a:fontRef idx="minor">
          <a:schemeClr val="tx1"/>
        </a:fontRef>
      </dsp:style>
    </dsp:sp>
    <dsp:sp modelId="{B24DB37A-F03E-8D42-8A29-1237322B4558}">
      <dsp:nvSpPr>
        <dsp:cNvPr id="0" name=""/>
        <dsp:cNvSpPr/>
      </dsp:nvSpPr>
      <dsp:spPr>
        <a:xfrm>
          <a:off x="4761595"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Utveckla i öppen samverkan</a:t>
          </a:r>
        </a:p>
      </dsp:txBody>
      <dsp:txXfrm>
        <a:off x="4811666" y="1467998"/>
        <a:ext cx="1477861" cy="925560"/>
      </dsp:txXfrm>
    </dsp:sp>
    <dsp:sp modelId="{8C3CA629-9960-1547-9F9D-5F1A31FF1016}">
      <dsp:nvSpPr>
        <dsp:cNvPr id="0" name=""/>
        <dsp:cNvSpPr/>
      </dsp:nvSpPr>
      <dsp:spPr>
        <a:xfrm>
          <a:off x="1554856" y="515653"/>
          <a:ext cx="4095976" cy="4095976"/>
        </a:xfrm>
        <a:custGeom>
          <a:avLst/>
          <a:gdLst/>
          <a:ahLst/>
          <a:cxnLst/>
          <a:rect l="0" t="0" r="0" b="0"/>
          <a:pathLst>
            <a:path>
              <a:moveTo>
                <a:pt x="4091055" y="2189886"/>
              </a:moveTo>
              <a:arcTo wR="2047988" hR="2047988" stAng="21838381"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8C1F6C4-67A7-7D4D-AE1B-0B5D675089D8}">
      <dsp:nvSpPr>
        <dsp:cNvPr id="0" name=""/>
        <dsp:cNvSpPr/>
      </dsp:nvSpPr>
      <dsp:spPr>
        <a:xfrm>
          <a:off x="4017620"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Vidareutveckla befintliga standarder</a:t>
          </a:r>
        </a:p>
      </dsp:txBody>
      <dsp:txXfrm>
        <a:off x="4067691" y="3757719"/>
        <a:ext cx="1477861" cy="925560"/>
      </dsp:txXfrm>
    </dsp:sp>
    <dsp:sp modelId="{A90799C9-4DF9-374D-A8CE-E13BC1794CD4}">
      <dsp:nvSpPr>
        <dsp:cNvPr id="0" name=""/>
        <dsp:cNvSpPr/>
      </dsp:nvSpPr>
      <dsp:spPr>
        <a:xfrm>
          <a:off x="1554856" y="515653"/>
          <a:ext cx="4095976" cy="4095976"/>
        </a:xfrm>
        <a:custGeom>
          <a:avLst/>
          <a:gdLst/>
          <a:ahLst/>
          <a:cxnLst/>
          <a:rect l="0" t="0" r="0" b="0"/>
          <a:pathLst>
            <a:path>
              <a:moveTo>
                <a:pt x="2299109" y="4080522"/>
              </a:moveTo>
              <a:arcTo wR="2047988" hR="2047988" stAng="4977406" swAng="84518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3DFBB30-526C-444B-B57F-12F11FFEB4CF}">
      <dsp:nvSpPr>
        <dsp:cNvPr id="0" name=""/>
        <dsp:cNvSpPr/>
      </dsp:nvSpPr>
      <dsp:spPr>
        <a:xfrm>
          <a:off x="1610065"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Sänk tröskeln för nya deltagare</a:t>
          </a:r>
        </a:p>
      </dsp:txBody>
      <dsp:txXfrm>
        <a:off x="1660136" y="3757719"/>
        <a:ext cx="1477861" cy="925560"/>
      </dsp:txXfrm>
    </dsp:sp>
    <dsp:sp modelId="{34ACDE1C-7955-3247-9E43-CF4895BD428B}">
      <dsp:nvSpPr>
        <dsp:cNvPr id="0" name=""/>
        <dsp:cNvSpPr/>
      </dsp:nvSpPr>
      <dsp:spPr>
        <a:xfrm>
          <a:off x="1554856" y="515653"/>
          <a:ext cx="4095976" cy="4095976"/>
        </a:xfrm>
        <a:custGeom>
          <a:avLst/>
          <a:gdLst/>
          <a:ahLst/>
          <a:cxnLst/>
          <a:rect l="0" t="0" r="0" b="0"/>
          <a:pathLst>
            <a:path>
              <a:moveTo>
                <a:pt x="217196" y="2965842"/>
              </a:moveTo>
              <a:arcTo wR="2047988" hR="2047988" stAng="9202406"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7BE1461-0E75-4C4A-A6AB-774181EAC3B7}">
      <dsp:nvSpPr>
        <dsp:cNvPr id="0" name=""/>
        <dsp:cNvSpPr/>
      </dsp:nvSpPr>
      <dsp:spPr>
        <a:xfrm>
          <a:off x="866090"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Arbeta långsiktigt</a:t>
          </a:r>
        </a:p>
      </dsp:txBody>
      <dsp:txXfrm>
        <a:off x="916161" y="1467998"/>
        <a:ext cx="1477861" cy="925560"/>
      </dsp:txXfrm>
    </dsp:sp>
    <dsp:sp modelId="{9F9503BF-A6DC-A341-A34D-4827ABC8E546}">
      <dsp:nvSpPr>
        <dsp:cNvPr id="0" name=""/>
        <dsp:cNvSpPr/>
      </dsp:nvSpPr>
      <dsp:spPr>
        <a:xfrm>
          <a:off x="1554856" y="515653"/>
          <a:ext cx="4095976" cy="4095976"/>
        </a:xfrm>
        <a:custGeom>
          <a:avLst/>
          <a:gdLst/>
          <a:ahLst/>
          <a:cxnLst/>
          <a:rect l="0" t="0" r="0" b="0"/>
          <a:pathLst>
            <a:path>
              <a:moveTo>
                <a:pt x="492727" y="715539"/>
              </a:moveTo>
              <a:arcTo wR="2047988" hR="2047988" stAng="13235271" swAng="121087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3B61F-1128-FE42-B307-3E6072FE2297}">
      <dsp:nvSpPr>
        <dsp:cNvPr id="0" name=""/>
        <dsp:cNvSpPr/>
      </dsp:nvSpPr>
      <dsp:spPr>
        <a:xfrm>
          <a:off x="2813843" y="2802"/>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Utgå från användarna</a:t>
          </a:r>
        </a:p>
      </dsp:txBody>
      <dsp:txXfrm>
        <a:off x="2863914" y="52873"/>
        <a:ext cx="1477861" cy="925560"/>
      </dsp:txXfrm>
    </dsp:sp>
    <dsp:sp modelId="{865BBCC1-00B3-7441-A649-1E4291D2C1DB}">
      <dsp:nvSpPr>
        <dsp:cNvPr id="0" name=""/>
        <dsp:cNvSpPr/>
      </dsp:nvSpPr>
      <dsp:spPr>
        <a:xfrm>
          <a:off x="1554856" y="515653"/>
          <a:ext cx="4095976" cy="4095976"/>
        </a:xfrm>
        <a:custGeom>
          <a:avLst/>
          <a:gdLst/>
          <a:ahLst/>
          <a:cxnLst/>
          <a:rect l="0" t="0" r="0" b="0"/>
          <a:pathLst>
            <a:path>
              <a:moveTo>
                <a:pt x="3048082" y="260792"/>
              </a:moveTo>
              <a:arcTo wR="2047988" hR="2047988" stAng="17953853" swAng="1210876"/>
            </a:path>
          </a:pathLst>
        </a:custGeom>
        <a:noFill/>
        <a:ln w="6350" cap="flat" cmpd="sng" algn="ctr">
          <a:solidFill>
            <a:schemeClr val="dk1"/>
          </a:solidFill>
          <a:prstDash val="solid"/>
          <a:miter lim="800000"/>
          <a:tailEnd type="arrow"/>
        </a:ln>
        <a:effectLst/>
      </dsp:spPr>
      <dsp:style>
        <a:lnRef idx="1">
          <a:schemeClr val="dk1"/>
        </a:lnRef>
        <a:fillRef idx="0">
          <a:schemeClr val="dk1"/>
        </a:fillRef>
        <a:effectRef idx="0">
          <a:schemeClr val="dk1"/>
        </a:effectRef>
        <a:fontRef idx="minor">
          <a:schemeClr val="tx1"/>
        </a:fontRef>
      </dsp:style>
    </dsp:sp>
    <dsp:sp modelId="{B24DB37A-F03E-8D42-8A29-1237322B4558}">
      <dsp:nvSpPr>
        <dsp:cNvPr id="0" name=""/>
        <dsp:cNvSpPr/>
      </dsp:nvSpPr>
      <dsp:spPr>
        <a:xfrm>
          <a:off x="4761595"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Utveckla i öppen samverkan</a:t>
          </a:r>
        </a:p>
      </dsp:txBody>
      <dsp:txXfrm>
        <a:off x="4811666" y="1467998"/>
        <a:ext cx="1477861" cy="925560"/>
      </dsp:txXfrm>
    </dsp:sp>
    <dsp:sp modelId="{8C3CA629-9960-1547-9F9D-5F1A31FF1016}">
      <dsp:nvSpPr>
        <dsp:cNvPr id="0" name=""/>
        <dsp:cNvSpPr/>
      </dsp:nvSpPr>
      <dsp:spPr>
        <a:xfrm>
          <a:off x="1554856" y="515653"/>
          <a:ext cx="4095976" cy="4095976"/>
        </a:xfrm>
        <a:custGeom>
          <a:avLst/>
          <a:gdLst/>
          <a:ahLst/>
          <a:cxnLst/>
          <a:rect l="0" t="0" r="0" b="0"/>
          <a:pathLst>
            <a:path>
              <a:moveTo>
                <a:pt x="4091055" y="2189886"/>
              </a:moveTo>
              <a:arcTo wR="2047988" hR="2047988" stAng="21838381"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8C1F6C4-67A7-7D4D-AE1B-0B5D675089D8}">
      <dsp:nvSpPr>
        <dsp:cNvPr id="0" name=""/>
        <dsp:cNvSpPr/>
      </dsp:nvSpPr>
      <dsp:spPr>
        <a:xfrm>
          <a:off x="4017620"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Vidareutveckla befintliga standarder</a:t>
          </a:r>
        </a:p>
      </dsp:txBody>
      <dsp:txXfrm>
        <a:off x="4067691" y="3757719"/>
        <a:ext cx="1477861" cy="925560"/>
      </dsp:txXfrm>
    </dsp:sp>
    <dsp:sp modelId="{A90799C9-4DF9-374D-A8CE-E13BC1794CD4}">
      <dsp:nvSpPr>
        <dsp:cNvPr id="0" name=""/>
        <dsp:cNvSpPr/>
      </dsp:nvSpPr>
      <dsp:spPr>
        <a:xfrm>
          <a:off x="1554856" y="515653"/>
          <a:ext cx="4095976" cy="4095976"/>
        </a:xfrm>
        <a:custGeom>
          <a:avLst/>
          <a:gdLst/>
          <a:ahLst/>
          <a:cxnLst/>
          <a:rect l="0" t="0" r="0" b="0"/>
          <a:pathLst>
            <a:path>
              <a:moveTo>
                <a:pt x="2299109" y="4080522"/>
              </a:moveTo>
              <a:arcTo wR="2047988" hR="2047988" stAng="4977406" swAng="84518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3DFBB30-526C-444B-B57F-12F11FFEB4CF}">
      <dsp:nvSpPr>
        <dsp:cNvPr id="0" name=""/>
        <dsp:cNvSpPr/>
      </dsp:nvSpPr>
      <dsp:spPr>
        <a:xfrm>
          <a:off x="1610065"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Sänk tröskeln för nya deltagare</a:t>
          </a:r>
        </a:p>
      </dsp:txBody>
      <dsp:txXfrm>
        <a:off x="1660136" y="3757719"/>
        <a:ext cx="1477861" cy="925560"/>
      </dsp:txXfrm>
    </dsp:sp>
    <dsp:sp modelId="{34ACDE1C-7955-3247-9E43-CF4895BD428B}">
      <dsp:nvSpPr>
        <dsp:cNvPr id="0" name=""/>
        <dsp:cNvSpPr/>
      </dsp:nvSpPr>
      <dsp:spPr>
        <a:xfrm>
          <a:off x="1554856" y="515653"/>
          <a:ext cx="4095976" cy="4095976"/>
        </a:xfrm>
        <a:custGeom>
          <a:avLst/>
          <a:gdLst/>
          <a:ahLst/>
          <a:cxnLst/>
          <a:rect l="0" t="0" r="0" b="0"/>
          <a:pathLst>
            <a:path>
              <a:moveTo>
                <a:pt x="217196" y="2965842"/>
              </a:moveTo>
              <a:arcTo wR="2047988" hR="2047988" stAng="9202406"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7BE1461-0E75-4C4A-A6AB-774181EAC3B7}">
      <dsp:nvSpPr>
        <dsp:cNvPr id="0" name=""/>
        <dsp:cNvSpPr/>
      </dsp:nvSpPr>
      <dsp:spPr>
        <a:xfrm>
          <a:off x="866090"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Arbeta långsiktigt</a:t>
          </a:r>
        </a:p>
      </dsp:txBody>
      <dsp:txXfrm>
        <a:off x="916161" y="1467998"/>
        <a:ext cx="1477861" cy="925560"/>
      </dsp:txXfrm>
    </dsp:sp>
    <dsp:sp modelId="{9F9503BF-A6DC-A341-A34D-4827ABC8E546}">
      <dsp:nvSpPr>
        <dsp:cNvPr id="0" name=""/>
        <dsp:cNvSpPr/>
      </dsp:nvSpPr>
      <dsp:spPr>
        <a:xfrm>
          <a:off x="1554856" y="515653"/>
          <a:ext cx="4095976" cy="4095976"/>
        </a:xfrm>
        <a:custGeom>
          <a:avLst/>
          <a:gdLst/>
          <a:ahLst/>
          <a:cxnLst/>
          <a:rect l="0" t="0" r="0" b="0"/>
          <a:pathLst>
            <a:path>
              <a:moveTo>
                <a:pt x="492727" y="715539"/>
              </a:moveTo>
              <a:arcTo wR="2047988" hR="2047988" stAng="13235271" swAng="121087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3B61F-1128-FE42-B307-3E6072FE2297}">
      <dsp:nvSpPr>
        <dsp:cNvPr id="0" name=""/>
        <dsp:cNvSpPr/>
      </dsp:nvSpPr>
      <dsp:spPr>
        <a:xfrm>
          <a:off x="2813843" y="2802"/>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Utgå från användarna</a:t>
          </a:r>
        </a:p>
      </dsp:txBody>
      <dsp:txXfrm>
        <a:off x="2863914" y="52873"/>
        <a:ext cx="1477861" cy="925560"/>
      </dsp:txXfrm>
    </dsp:sp>
    <dsp:sp modelId="{865BBCC1-00B3-7441-A649-1E4291D2C1DB}">
      <dsp:nvSpPr>
        <dsp:cNvPr id="0" name=""/>
        <dsp:cNvSpPr/>
      </dsp:nvSpPr>
      <dsp:spPr>
        <a:xfrm>
          <a:off x="1554856" y="515653"/>
          <a:ext cx="4095976" cy="4095976"/>
        </a:xfrm>
        <a:custGeom>
          <a:avLst/>
          <a:gdLst/>
          <a:ahLst/>
          <a:cxnLst/>
          <a:rect l="0" t="0" r="0" b="0"/>
          <a:pathLst>
            <a:path>
              <a:moveTo>
                <a:pt x="3048082" y="260792"/>
              </a:moveTo>
              <a:arcTo wR="2047988" hR="2047988" stAng="17953853" swAng="1210876"/>
            </a:path>
          </a:pathLst>
        </a:custGeom>
        <a:noFill/>
        <a:ln w="6350" cap="flat" cmpd="sng" algn="ctr">
          <a:solidFill>
            <a:schemeClr val="dk1"/>
          </a:solidFill>
          <a:prstDash val="solid"/>
          <a:miter lim="800000"/>
          <a:tailEnd type="arrow"/>
        </a:ln>
        <a:effectLst/>
      </dsp:spPr>
      <dsp:style>
        <a:lnRef idx="1">
          <a:schemeClr val="dk1"/>
        </a:lnRef>
        <a:fillRef idx="0">
          <a:schemeClr val="dk1"/>
        </a:fillRef>
        <a:effectRef idx="0">
          <a:schemeClr val="dk1"/>
        </a:effectRef>
        <a:fontRef idx="minor">
          <a:schemeClr val="tx1"/>
        </a:fontRef>
      </dsp:style>
    </dsp:sp>
    <dsp:sp modelId="{B24DB37A-F03E-8D42-8A29-1237322B4558}">
      <dsp:nvSpPr>
        <dsp:cNvPr id="0" name=""/>
        <dsp:cNvSpPr/>
      </dsp:nvSpPr>
      <dsp:spPr>
        <a:xfrm>
          <a:off x="4761595"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Utveckla i öppen samverkan</a:t>
          </a:r>
        </a:p>
      </dsp:txBody>
      <dsp:txXfrm>
        <a:off x="4811666" y="1467998"/>
        <a:ext cx="1477861" cy="925560"/>
      </dsp:txXfrm>
    </dsp:sp>
    <dsp:sp modelId="{8C3CA629-9960-1547-9F9D-5F1A31FF1016}">
      <dsp:nvSpPr>
        <dsp:cNvPr id="0" name=""/>
        <dsp:cNvSpPr/>
      </dsp:nvSpPr>
      <dsp:spPr>
        <a:xfrm>
          <a:off x="1554856" y="515653"/>
          <a:ext cx="4095976" cy="4095976"/>
        </a:xfrm>
        <a:custGeom>
          <a:avLst/>
          <a:gdLst/>
          <a:ahLst/>
          <a:cxnLst/>
          <a:rect l="0" t="0" r="0" b="0"/>
          <a:pathLst>
            <a:path>
              <a:moveTo>
                <a:pt x="4091055" y="2189886"/>
              </a:moveTo>
              <a:arcTo wR="2047988" hR="2047988" stAng="21838381"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8C1F6C4-67A7-7D4D-AE1B-0B5D675089D8}">
      <dsp:nvSpPr>
        <dsp:cNvPr id="0" name=""/>
        <dsp:cNvSpPr/>
      </dsp:nvSpPr>
      <dsp:spPr>
        <a:xfrm>
          <a:off x="4017620"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Vidareutveckla befintliga standarder</a:t>
          </a:r>
        </a:p>
      </dsp:txBody>
      <dsp:txXfrm>
        <a:off x="4067691" y="3757719"/>
        <a:ext cx="1477861" cy="925560"/>
      </dsp:txXfrm>
    </dsp:sp>
    <dsp:sp modelId="{A90799C9-4DF9-374D-A8CE-E13BC1794CD4}">
      <dsp:nvSpPr>
        <dsp:cNvPr id="0" name=""/>
        <dsp:cNvSpPr/>
      </dsp:nvSpPr>
      <dsp:spPr>
        <a:xfrm>
          <a:off x="1554856" y="515653"/>
          <a:ext cx="4095976" cy="4095976"/>
        </a:xfrm>
        <a:custGeom>
          <a:avLst/>
          <a:gdLst/>
          <a:ahLst/>
          <a:cxnLst/>
          <a:rect l="0" t="0" r="0" b="0"/>
          <a:pathLst>
            <a:path>
              <a:moveTo>
                <a:pt x="2299109" y="4080522"/>
              </a:moveTo>
              <a:arcTo wR="2047988" hR="2047988" stAng="4977406" swAng="84518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3DFBB30-526C-444B-B57F-12F11FFEB4CF}">
      <dsp:nvSpPr>
        <dsp:cNvPr id="0" name=""/>
        <dsp:cNvSpPr/>
      </dsp:nvSpPr>
      <dsp:spPr>
        <a:xfrm>
          <a:off x="1610065"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Sänk tröskeln för nya deltagare</a:t>
          </a:r>
        </a:p>
      </dsp:txBody>
      <dsp:txXfrm>
        <a:off x="1660136" y="3757719"/>
        <a:ext cx="1477861" cy="925560"/>
      </dsp:txXfrm>
    </dsp:sp>
    <dsp:sp modelId="{34ACDE1C-7955-3247-9E43-CF4895BD428B}">
      <dsp:nvSpPr>
        <dsp:cNvPr id="0" name=""/>
        <dsp:cNvSpPr/>
      </dsp:nvSpPr>
      <dsp:spPr>
        <a:xfrm>
          <a:off x="1554856" y="515653"/>
          <a:ext cx="4095976" cy="4095976"/>
        </a:xfrm>
        <a:custGeom>
          <a:avLst/>
          <a:gdLst/>
          <a:ahLst/>
          <a:cxnLst/>
          <a:rect l="0" t="0" r="0" b="0"/>
          <a:pathLst>
            <a:path>
              <a:moveTo>
                <a:pt x="217196" y="2965842"/>
              </a:moveTo>
              <a:arcTo wR="2047988" hR="2047988" stAng="9202406"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7BE1461-0E75-4C4A-A6AB-774181EAC3B7}">
      <dsp:nvSpPr>
        <dsp:cNvPr id="0" name=""/>
        <dsp:cNvSpPr/>
      </dsp:nvSpPr>
      <dsp:spPr>
        <a:xfrm>
          <a:off x="866090"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Arbeta långsiktigt</a:t>
          </a:r>
        </a:p>
      </dsp:txBody>
      <dsp:txXfrm>
        <a:off x="916161" y="1467998"/>
        <a:ext cx="1477861" cy="925560"/>
      </dsp:txXfrm>
    </dsp:sp>
    <dsp:sp modelId="{9F9503BF-A6DC-A341-A34D-4827ABC8E546}">
      <dsp:nvSpPr>
        <dsp:cNvPr id="0" name=""/>
        <dsp:cNvSpPr/>
      </dsp:nvSpPr>
      <dsp:spPr>
        <a:xfrm>
          <a:off x="1554856" y="515653"/>
          <a:ext cx="4095976" cy="4095976"/>
        </a:xfrm>
        <a:custGeom>
          <a:avLst/>
          <a:gdLst/>
          <a:ahLst/>
          <a:cxnLst/>
          <a:rect l="0" t="0" r="0" b="0"/>
          <a:pathLst>
            <a:path>
              <a:moveTo>
                <a:pt x="492727" y="715539"/>
              </a:moveTo>
              <a:arcTo wR="2047988" hR="2047988" stAng="13235271" swAng="121087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3B61F-1128-FE42-B307-3E6072FE2297}">
      <dsp:nvSpPr>
        <dsp:cNvPr id="0" name=""/>
        <dsp:cNvSpPr/>
      </dsp:nvSpPr>
      <dsp:spPr>
        <a:xfrm>
          <a:off x="2813843" y="2802"/>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Utgå från användarna</a:t>
          </a:r>
        </a:p>
      </dsp:txBody>
      <dsp:txXfrm>
        <a:off x="2863914" y="52873"/>
        <a:ext cx="1477861" cy="925560"/>
      </dsp:txXfrm>
    </dsp:sp>
    <dsp:sp modelId="{865BBCC1-00B3-7441-A649-1E4291D2C1DB}">
      <dsp:nvSpPr>
        <dsp:cNvPr id="0" name=""/>
        <dsp:cNvSpPr/>
      </dsp:nvSpPr>
      <dsp:spPr>
        <a:xfrm>
          <a:off x="1554856" y="515653"/>
          <a:ext cx="4095976" cy="4095976"/>
        </a:xfrm>
        <a:custGeom>
          <a:avLst/>
          <a:gdLst/>
          <a:ahLst/>
          <a:cxnLst/>
          <a:rect l="0" t="0" r="0" b="0"/>
          <a:pathLst>
            <a:path>
              <a:moveTo>
                <a:pt x="3048082" y="260792"/>
              </a:moveTo>
              <a:arcTo wR="2047988" hR="2047988" stAng="17953853" swAng="1210876"/>
            </a:path>
          </a:pathLst>
        </a:custGeom>
        <a:noFill/>
        <a:ln w="6350" cap="flat" cmpd="sng" algn="ctr">
          <a:solidFill>
            <a:schemeClr val="dk1"/>
          </a:solidFill>
          <a:prstDash val="solid"/>
          <a:miter lim="800000"/>
          <a:tailEnd type="arrow"/>
        </a:ln>
        <a:effectLst/>
      </dsp:spPr>
      <dsp:style>
        <a:lnRef idx="1">
          <a:schemeClr val="dk1"/>
        </a:lnRef>
        <a:fillRef idx="0">
          <a:schemeClr val="dk1"/>
        </a:fillRef>
        <a:effectRef idx="0">
          <a:schemeClr val="dk1"/>
        </a:effectRef>
        <a:fontRef idx="minor">
          <a:schemeClr val="tx1"/>
        </a:fontRef>
      </dsp:style>
    </dsp:sp>
    <dsp:sp modelId="{B24DB37A-F03E-8D42-8A29-1237322B4558}">
      <dsp:nvSpPr>
        <dsp:cNvPr id="0" name=""/>
        <dsp:cNvSpPr/>
      </dsp:nvSpPr>
      <dsp:spPr>
        <a:xfrm>
          <a:off x="4761595"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Utveckla i öppen samverkan</a:t>
          </a:r>
        </a:p>
      </dsp:txBody>
      <dsp:txXfrm>
        <a:off x="4811666" y="1467998"/>
        <a:ext cx="1477861" cy="925560"/>
      </dsp:txXfrm>
    </dsp:sp>
    <dsp:sp modelId="{8C3CA629-9960-1547-9F9D-5F1A31FF1016}">
      <dsp:nvSpPr>
        <dsp:cNvPr id="0" name=""/>
        <dsp:cNvSpPr/>
      </dsp:nvSpPr>
      <dsp:spPr>
        <a:xfrm>
          <a:off x="1554856" y="515653"/>
          <a:ext cx="4095976" cy="4095976"/>
        </a:xfrm>
        <a:custGeom>
          <a:avLst/>
          <a:gdLst/>
          <a:ahLst/>
          <a:cxnLst/>
          <a:rect l="0" t="0" r="0" b="0"/>
          <a:pathLst>
            <a:path>
              <a:moveTo>
                <a:pt x="4091055" y="2189886"/>
              </a:moveTo>
              <a:arcTo wR="2047988" hR="2047988" stAng="21838381"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8C1F6C4-67A7-7D4D-AE1B-0B5D675089D8}">
      <dsp:nvSpPr>
        <dsp:cNvPr id="0" name=""/>
        <dsp:cNvSpPr/>
      </dsp:nvSpPr>
      <dsp:spPr>
        <a:xfrm>
          <a:off x="4017620"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Vidareutveckla befintliga standarder</a:t>
          </a:r>
        </a:p>
      </dsp:txBody>
      <dsp:txXfrm>
        <a:off x="4067691" y="3757719"/>
        <a:ext cx="1477861" cy="925560"/>
      </dsp:txXfrm>
    </dsp:sp>
    <dsp:sp modelId="{A90799C9-4DF9-374D-A8CE-E13BC1794CD4}">
      <dsp:nvSpPr>
        <dsp:cNvPr id="0" name=""/>
        <dsp:cNvSpPr/>
      </dsp:nvSpPr>
      <dsp:spPr>
        <a:xfrm>
          <a:off x="1554856" y="515653"/>
          <a:ext cx="4095976" cy="4095976"/>
        </a:xfrm>
        <a:custGeom>
          <a:avLst/>
          <a:gdLst/>
          <a:ahLst/>
          <a:cxnLst/>
          <a:rect l="0" t="0" r="0" b="0"/>
          <a:pathLst>
            <a:path>
              <a:moveTo>
                <a:pt x="2299109" y="4080522"/>
              </a:moveTo>
              <a:arcTo wR="2047988" hR="2047988" stAng="4977406" swAng="84518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3DFBB30-526C-444B-B57F-12F11FFEB4CF}">
      <dsp:nvSpPr>
        <dsp:cNvPr id="0" name=""/>
        <dsp:cNvSpPr/>
      </dsp:nvSpPr>
      <dsp:spPr>
        <a:xfrm>
          <a:off x="1610065"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Sänk tröskeln för nya deltagare</a:t>
          </a:r>
        </a:p>
      </dsp:txBody>
      <dsp:txXfrm>
        <a:off x="1660136" y="3757719"/>
        <a:ext cx="1477861" cy="925560"/>
      </dsp:txXfrm>
    </dsp:sp>
    <dsp:sp modelId="{34ACDE1C-7955-3247-9E43-CF4895BD428B}">
      <dsp:nvSpPr>
        <dsp:cNvPr id="0" name=""/>
        <dsp:cNvSpPr/>
      </dsp:nvSpPr>
      <dsp:spPr>
        <a:xfrm>
          <a:off x="1554856" y="515653"/>
          <a:ext cx="4095976" cy="4095976"/>
        </a:xfrm>
        <a:custGeom>
          <a:avLst/>
          <a:gdLst/>
          <a:ahLst/>
          <a:cxnLst/>
          <a:rect l="0" t="0" r="0" b="0"/>
          <a:pathLst>
            <a:path>
              <a:moveTo>
                <a:pt x="217196" y="2965842"/>
              </a:moveTo>
              <a:arcTo wR="2047988" hR="2047988" stAng="9202406"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7BE1461-0E75-4C4A-A6AB-774181EAC3B7}">
      <dsp:nvSpPr>
        <dsp:cNvPr id="0" name=""/>
        <dsp:cNvSpPr/>
      </dsp:nvSpPr>
      <dsp:spPr>
        <a:xfrm>
          <a:off x="866090"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Arbeta långsiktigt</a:t>
          </a:r>
        </a:p>
      </dsp:txBody>
      <dsp:txXfrm>
        <a:off x="916161" y="1467998"/>
        <a:ext cx="1477861" cy="925560"/>
      </dsp:txXfrm>
    </dsp:sp>
    <dsp:sp modelId="{9F9503BF-A6DC-A341-A34D-4827ABC8E546}">
      <dsp:nvSpPr>
        <dsp:cNvPr id="0" name=""/>
        <dsp:cNvSpPr/>
      </dsp:nvSpPr>
      <dsp:spPr>
        <a:xfrm>
          <a:off x="1554856" y="515653"/>
          <a:ext cx="4095976" cy="4095976"/>
        </a:xfrm>
        <a:custGeom>
          <a:avLst/>
          <a:gdLst/>
          <a:ahLst/>
          <a:cxnLst/>
          <a:rect l="0" t="0" r="0" b="0"/>
          <a:pathLst>
            <a:path>
              <a:moveTo>
                <a:pt x="492727" y="715539"/>
              </a:moveTo>
              <a:arcTo wR="2047988" hR="2047988" stAng="13235271" swAng="121087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3B61F-1128-FE42-B307-3E6072FE2297}">
      <dsp:nvSpPr>
        <dsp:cNvPr id="0" name=""/>
        <dsp:cNvSpPr/>
      </dsp:nvSpPr>
      <dsp:spPr>
        <a:xfrm>
          <a:off x="2813843" y="2802"/>
          <a:ext cx="1578003" cy="1025702"/>
        </a:xfrm>
        <a:prstGeom prst="roundRect">
          <a:avLst/>
        </a:prstGeom>
        <a:solidFill>
          <a:schemeClr val="accent5"/>
        </a:solidFill>
        <a:ln w="12700" cap="flat" cmpd="sng" algn="ctr">
          <a:solidFill>
            <a:schemeClr val="accent5">
              <a:shade val="15000"/>
            </a:schemeClr>
          </a:solidFill>
          <a:prstDash val="solid"/>
          <a:miter lim="800000"/>
        </a:ln>
        <a:effectLst/>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Utgå från användarna</a:t>
          </a:r>
        </a:p>
      </dsp:txBody>
      <dsp:txXfrm>
        <a:off x="2863914" y="52873"/>
        <a:ext cx="1477861" cy="925560"/>
      </dsp:txXfrm>
    </dsp:sp>
    <dsp:sp modelId="{865BBCC1-00B3-7441-A649-1E4291D2C1DB}">
      <dsp:nvSpPr>
        <dsp:cNvPr id="0" name=""/>
        <dsp:cNvSpPr/>
      </dsp:nvSpPr>
      <dsp:spPr>
        <a:xfrm>
          <a:off x="1554856" y="515653"/>
          <a:ext cx="4095976" cy="4095976"/>
        </a:xfrm>
        <a:custGeom>
          <a:avLst/>
          <a:gdLst/>
          <a:ahLst/>
          <a:cxnLst/>
          <a:rect l="0" t="0" r="0" b="0"/>
          <a:pathLst>
            <a:path>
              <a:moveTo>
                <a:pt x="3048082" y="260792"/>
              </a:moveTo>
              <a:arcTo wR="2047988" hR="2047988" stAng="17953853" swAng="1210876"/>
            </a:path>
          </a:pathLst>
        </a:custGeom>
        <a:noFill/>
        <a:ln w="6350" cap="flat" cmpd="sng" algn="ctr">
          <a:solidFill>
            <a:schemeClr val="dk1"/>
          </a:solidFill>
          <a:prstDash val="solid"/>
          <a:miter lim="800000"/>
          <a:tailEnd type="arrow"/>
        </a:ln>
        <a:effectLst/>
      </dsp:spPr>
      <dsp:style>
        <a:lnRef idx="1">
          <a:schemeClr val="dk1"/>
        </a:lnRef>
        <a:fillRef idx="0">
          <a:schemeClr val="dk1"/>
        </a:fillRef>
        <a:effectRef idx="0">
          <a:schemeClr val="dk1"/>
        </a:effectRef>
        <a:fontRef idx="minor">
          <a:schemeClr val="tx1"/>
        </a:fontRef>
      </dsp:style>
    </dsp:sp>
    <dsp:sp modelId="{B24DB37A-F03E-8D42-8A29-1237322B4558}">
      <dsp:nvSpPr>
        <dsp:cNvPr id="0" name=""/>
        <dsp:cNvSpPr/>
      </dsp:nvSpPr>
      <dsp:spPr>
        <a:xfrm>
          <a:off x="4761595"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Utveckla i öppen samverkan</a:t>
          </a:r>
        </a:p>
      </dsp:txBody>
      <dsp:txXfrm>
        <a:off x="4811666" y="1467998"/>
        <a:ext cx="1477861" cy="925560"/>
      </dsp:txXfrm>
    </dsp:sp>
    <dsp:sp modelId="{8C3CA629-9960-1547-9F9D-5F1A31FF1016}">
      <dsp:nvSpPr>
        <dsp:cNvPr id="0" name=""/>
        <dsp:cNvSpPr/>
      </dsp:nvSpPr>
      <dsp:spPr>
        <a:xfrm>
          <a:off x="1554856" y="515653"/>
          <a:ext cx="4095976" cy="4095976"/>
        </a:xfrm>
        <a:custGeom>
          <a:avLst/>
          <a:gdLst/>
          <a:ahLst/>
          <a:cxnLst/>
          <a:rect l="0" t="0" r="0" b="0"/>
          <a:pathLst>
            <a:path>
              <a:moveTo>
                <a:pt x="4091055" y="2189886"/>
              </a:moveTo>
              <a:arcTo wR="2047988" hR="2047988" stAng="21838381"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8C1F6C4-67A7-7D4D-AE1B-0B5D675089D8}">
      <dsp:nvSpPr>
        <dsp:cNvPr id="0" name=""/>
        <dsp:cNvSpPr/>
      </dsp:nvSpPr>
      <dsp:spPr>
        <a:xfrm>
          <a:off x="4017620"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Vidareutveckla befintliga standarder</a:t>
          </a:r>
        </a:p>
      </dsp:txBody>
      <dsp:txXfrm>
        <a:off x="4067691" y="3757719"/>
        <a:ext cx="1477861" cy="925560"/>
      </dsp:txXfrm>
    </dsp:sp>
    <dsp:sp modelId="{A90799C9-4DF9-374D-A8CE-E13BC1794CD4}">
      <dsp:nvSpPr>
        <dsp:cNvPr id="0" name=""/>
        <dsp:cNvSpPr/>
      </dsp:nvSpPr>
      <dsp:spPr>
        <a:xfrm>
          <a:off x="1554856" y="515653"/>
          <a:ext cx="4095976" cy="4095976"/>
        </a:xfrm>
        <a:custGeom>
          <a:avLst/>
          <a:gdLst/>
          <a:ahLst/>
          <a:cxnLst/>
          <a:rect l="0" t="0" r="0" b="0"/>
          <a:pathLst>
            <a:path>
              <a:moveTo>
                <a:pt x="2299109" y="4080522"/>
              </a:moveTo>
              <a:arcTo wR="2047988" hR="2047988" stAng="4977406" swAng="84518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3DFBB30-526C-444B-B57F-12F11FFEB4CF}">
      <dsp:nvSpPr>
        <dsp:cNvPr id="0" name=""/>
        <dsp:cNvSpPr/>
      </dsp:nvSpPr>
      <dsp:spPr>
        <a:xfrm>
          <a:off x="1610065"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Sänk tröskeln för nya deltagare</a:t>
          </a:r>
        </a:p>
      </dsp:txBody>
      <dsp:txXfrm>
        <a:off x="1660136" y="3757719"/>
        <a:ext cx="1477861" cy="925560"/>
      </dsp:txXfrm>
    </dsp:sp>
    <dsp:sp modelId="{34ACDE1C-7955-3247-9E43-CF4895BD428B}">
      <dsp:nvSpPr>
        <dsp:cNvPr id="0" name=""/>
        <dsp:cNvSpPr/>
      </dsp:nvSpPr>
      <dsp:spPr>
        <a:xfrm>
          <a:off x="1554856" y="515653"/>
          <a:ext cx="4095976" cy="4095976"/>
        </a:xfrm>
        <a:custGeom>
          <a:avLst/>
          <a:gdLst/>
          <a:ahLst/>
          <a:cxnLst/>
          <a:rect l="0" t="0" r="0" b="0"/>
          <a:pathLst>
            <a:path>
              <a:moveTo>
                <a:pt x="217196" y="2965842"/>
              </a:moveTo>
              <a:arcTo wR="2047988" hR="2047988" stAng="9202406"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7BE1461-0E75-4C4A-A6AB-774181EAC3B7}">
      <dsp:nvSpPr>
        <dsp:cNvPr id="0" name=""/>
        <dsp:cNvSpPr/>
      </dsp:nvSpPr>
      <dsp:spPr>
        <a:xfrm>
          <a:off x="866090"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Arbeta långsiktigt</a:t>
          </a:r>
        </a:p>
      </dsp:txBody>
      <dsp:txXfrm>
        <a:off x="916161" y="1467998"/>
        <a:ext cx="1477861" cy="925560"/>
      </dsp:txXfrm>
    </dsp:sp>
    <dsp:sp modelId="{9F9503BF-A6DC-A341-A34D-4827ABC8E546}">
      <dsp:nvSpPr>
        <dsp:cNvPr id="0" name=""/>
        <dsp:cNvSpPr/>
      </dsp:nvSpPr>
      <dsp:spPr>
        <a:xfrm>
          <a:off x="1554856" y="515653"/>
          <a:ext cx="4095976" cy="4095976"/>
        </a:xfrm>
        <a:custGeom>
          <a:avLst/>
          <a:gdLst/>
          <a:ahLst/>
          <a:cxnLst/>
          <a:rect l="0" t="0" r="0" b="0"/>
          <a:pathLst>
            <a:path>
              <a:moveTo>
                <a:pt x="492727" y="715539"/>
              </a:moveTo>
              <a:arcTo wR="2047988" hR="2047988" stAng="13235271" swAng="121087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3B61F-1128-FE42-B307-3E6072FE2297}">
      <dsp:nvSpPr>
        <dsp:cNvPr id="0" name=""/>
        <dsp:cNvSpPr/>
      </dsp:nvSpPr>
      <dsp:spPr>
        <a:xfrm>
          <a:off x="2813843" y="2802"/>
          <a:ext cx="1578003" cy="1025702"/>
        </a:xfrm>
        <a:prstGeom prst="roundRect">
          <a:avLst/>
        </a:prstGeom>
        <a:solidFill>
          <a:schemeClr val="accent4"/>
        </a:solidFill>
        <a:ln w="12700" cap="flat" cmpd="sng" algn="ctr">
          <a:solidFill>
            <a:schemeClr val="accent4">
              <a:shade val="15000"/>
            </a:schemeClr>
          </a:solidFill>
          <a:prstDash val="solid"/>
          <a:miter lim="800000"/>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Utgå från användarna</a:t>
          </a:r>
        </a:p>
      </dsp:txBody>
      <dsp:txXfrm>
        <a:off x="2863914" y="52873"/>
        <a:ext cx="1477861" cy="925560"/>
      </dsp:txXfrm>
    </dsp:sp>
    <dsp:sp modelId="{865BBCC1-00B3-7441-A649-1E4291D2C1DB}">
      <dsp:nvSpPr>
        <dsp:cNvPr id="0" name=""/>
        <dsp:cNvSpPr/>
      </dsp:nvSpPr>
      <dsp:spPr>
        <a:xfrm>
          <a:off x="1554856" y="515653"/>
          <a:ext cx="4095976" cy="4095976"/>
        </a:xfrm>
        <a:custGeom>
          <a:avLst/>
          <a:gdLst/>
          <a:ahLst/>
          <a:cxnLst/>
          <a:rect l="0" t="0" r="0" b="0"/>
          <a:pathLst>
            <a:path>
              <a:moveTo>
                <a:pt x="3048082" y="260792"/>
              </a:moveTo>
              <a:arcTo wR="2047988" hR="2047988" stAng="17953853" swAng="1210876"/>
            </a:path>
          </a:pathLst>
        </a:custGeom>
        <a:noFill/>
        <a:ln w="6350" cap="flat" cmpd="sng" algn="ctr">
          <a:solidFill>
            <a:schemeClr val="dk1"/>
          </a:solidFill>
          <a:prstDash val="solid"/>
          <a:miter lim="800000"/>
          <a:tailEnd type="arrow"/>
        </a:ln>
        <a:effectLst/>
      </dsp:spPr>
      <dsp:style>
        <a:lnRef idx="1">
          <a:schemeClr val="dk1"/>
        </a:lnRef>
        <a:fillRef idx="0">
          <a:schemeClr val="dk1"/>
        </a:fillRef>
        <a:effectRef idx="0">
          <a:schemeClr val="dk1"/>
        </a:effectRef>
        <a:fontRef idx="minor">
          <a:schemeClr val="tx1"/>
        </a:fontRef>
      </dsp:style>
    </dsp:sp>
    <dsp:sp modelId="{B24DB37A-F03E-8D42-8A29-1237322B4558}">
      <dsp:nvSpPr>
        <dsp:cNvPr id="0" name=""/>
        <dsp:cNvSpPr/>
      </dsp:nvSpPr>
      <dsp:spPr>
        <a:xfrm>
          <a:off x="4761595" y="1417927"/>
          <a:ext cx="1578003" cy="1025702"/>
        </a:xfrm>
        <a:prstGeom prst="roundRect">
          <a:avLst/>
        </a:prstGeom>
        <a:solidFill>
          <a:schemeClr val="accent5"/>
        </a:solidFill>
        <a:ln w="12700" cap="flat" cmpd="sng" algn="ctr">
          <a:solidFill>
            <a:schemeClr val="accent5">
              <a:shade val="15000"/>
            </a:schemeClr>
          </a:solidFill>
          <a:prstDash val="solid"/>
          <a:miter lim="800000"/>
        </a:ln>
        <a:effectLst/>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Utveckla i öppen samverkan</a:t>
          </a:r>
        </a:p>
      </dsp:txBody>
      <dsp:txXfrm>
        <a:off x="4811666" y="1467998"/>
        <a:ext cx="1477861" cy="925560"/>
      </dsp:txXfrm>
    </dsp:sp>
    <dsp:sp modelId="{8C3CA629-9960-1547-9F9D-5F1A31FF1016}">
      <dsp:nvSpPr>
        <dsp:cNvPr id="0" name=""/>
        <dsp:cNvSpPr/>
      </dsp:nvSpPr>
      <dsp:spPr>
        <a:xfrm>
          <a:off x="1554856" y="515653"/>
          <a:ext cx="4095976" cy="4095976"/>
        </a:xfrm>
        <a:custGeom>
          <a:avLst/>
          <a:gdLst/>
          <a:ahLst/>
          <a:cxnLst/>
          <a:rect l="0" t="0" r="0" b="0"/>
          <a:pathLst>
            <a:path>
              <a:moveTo>
                <a:pt x="4091055" y="2189886"/>
              </a:moveTo>
              <a:arcTo wR="2047988" hR="2047988" stAng="21838381"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8C1F6C4-67A7-7D4D-AE1B-0B5D675089D8}">
      <dsp:nvSpPr>
        <dsp:cNvPr id="0" name=""/>
        <dsp:cNvSpPr/>
      </dsp:nvSpPr>
      <dsp:spPr>
        <a:xfrm>
          <a:off x="4017620"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Vidareutveckla befintliga standarder</a:t>
          </a:r>
        </a:p>
      </dsp:txBody>
      <dsp:txXfrm>
        <a:off x="4067691" y="3757719"/>
        <a:ext cx="1477861" cy="925560"/>
      </dsp:txXfrm>
    </dsp:sp>
    <dsp:sp modelId="{A90799C9-4DF9-374D-A8CE-E13BC1794CD4}">
      <dsp:nvSpPr>
        <dsp:cNvPr id="0" name=""/>
        <dsp:cNvSpPr/>
      </dsp:nvSpPr>
      <dsp:spPr>
        <a:xfrm>
          <a:off x="1554856" y="515653"/>
          <a:ext cx="4095976" cy="4095976"/>
        </a:xfrm>
        <a:custGeom>
          <a:avLst/>
          <a:gdLst/>
          <a:ahLst/>
          <a:cxnLst/>
          <a:rect l="0" t="0" r="0" b="0"/>
          <a:pathLst>
            <a:path>
              <a:moveTo>
                <a:pt x="2299109" y="4080522"/>
              </a:moveTo>
              <a:arcTo wR="2047988" hR="2047988" stAng="4977406" swAng="84518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3DFBB30-526C-444B-B57F-12F11FFEB4CF}">
      <dsp:nvSpPr>
        <dsp:cNvPr id="0" name=""/>
        <dsp:cNvSpPr/>
      </dsp:nvSpPr>
      <dsp:spPr>
        <a:xfrm>
          <a:off x="1610065" y="3707648"/>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Sänk tröskeln för nya deltagare</a:t>
          </a:r>
        </a:p>
      </dsp:txBody>
      <dsp:txXfrm>
        <a:off x="1660136" y="3757719"/>
        <a:ext cx="1477861" cy="925560"/>
      </dsp:txXfrm>
    </dsp:sp>
    <dsp:sp modelId="{34ACDE1C-7955-3247-9E43-CF4895BD428B}">
      <dsp:nvSpPr>
        <dsp:cNvPr id="0" name=""/>
        <dsp:cNvSpPr/>
      </dsp:nvSpPr>
      <dsp:spPr>
        <a:xfrm>
          <a:off x="1554856" y="515653"/>
          <a:ext cx="4095976" cy="4095976"/>
        </a:xfrm>
        <a:custGeom>
          <a:avLst/>
          <a:gdLst/>
          <a:ahLst/>
          <a:cxnLst/>
          <a:rect l="0" t="0" r="0" b="0"/>
          <a:pathLst>
            <a:path>
              <a:moveTo>
                <a:pt x="217196" y="2965842"/>
              </a:moveTo>
              <a:arcTo wR="2047988" hR="2047988" stAng="9202406"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7BE1461-0E75-4C4A-A6AB-774181EAC3B7}">
      <dsp:nvSpPr>
        <dsp:cNvPr id="0" name=""/>
        <dsp:cNvSpPr/>
      </dsp:nvSpPr>
      <dsp:spPr>
        <a:xfrm>
          <a:off x="866090" y="1417927"/>
          <a:ext cx="1578003" cy="1025702"/>
        </a:xfrm>
        <a:prstGeom prst="roundRect">
          <a:avLst/>
        </a:prstGeom>
        <a:solidFill>
          <a:srgbClr val="5B9B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Arbeta långsiktigt</a:t>
          </a:r>
        </a:p>
      </dsp:txBody>
      <dsp:txXfrm>
        <a:off x="916161" y="1467998"/>
        <a:ext cx="1477861" cy="925560"/>
      </dsp:txXfrm>
    </dsp:sp>
    <dsp:sp modelId="{9F9503BF-A6DC-A341-A34D-4827ABC8E546}">
      <dsp:nvSpPr>
        <dsp:cNvPr id="0" name=""/>
        <dsp:cNvSpPr/>
      </dsp:nvSpPr>
      <dsp:spPr>
        <a:xfrm>
          <a:off x="1554856" y="515653"/>
          <a:ext cx="4095976" cy="4095976"/>
        </a:xfrm>
        <a:custGeom>
          <a:avLst/>
          <a:gdLst/>
          <a:ahLst/>
          <a:cxnLst/>
          <a:rect l="0" t="0" r="0" b="0"/>
          <a:pathLst>
            <a:path>
              <a:moveTo>
                <a:pt x="492727" y="715539"/>
              </a:moveTo>
              <a:arcTo wR="2047988" hR="2047988" stAng="13235271" swAng="121087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3B61F-1128-FE42-B307-3E6072FE2297}">
      <dsp:nvSpPr>
        <dsp:cNvPr id="0" name=""/>
        <dsp:cNvSpPr/>
      </dsp:nvSpPr>
      <dsp:spPr>
        <a:xfrm>
          <a:off x="2813843" y="2802"/>
          <a:ext cx="1578003" cy="1025702"/>
        </a:xfrm>
        <a:prstGeom prst="roundRect">
          <a:avLst/>
        </a:prstGeom>
        <a:solidFill>
          <a:schemeClr val="accent4"/>
        </a:solidFill>
        <a:ln w="12700" cap="flat" cmpd="sng" algn="ctr">
          <a:solidFill>
            <a:schemeClr val="accent4">
              <a:shade val="15000"/>
            </a:schemeClr>
          </a:solidFill>
          <a:prstDash val="solid"/>
          <a:miter lim="800000"/>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Utgå från användarna</a:t>
          </a:r>
        </a:p>
      </dsp:txBody>
      <dsp:txXfrm>
        <a:off x="2863914" y="52873"/>
        <a:ext cx="1477861" cy="925560"/>
      </dsp:txXfrm>
    </dsp:sp>
    <dsp:sp modelId="{865BBCC1-00B3-7441-A649-1E4291D2C1DB}">
      <dsp:nvSpPr>
        <dsp:cNvPr id="0" name=""/>
        <dsp:cNvSpPr/>
      </dsp:nvSpPr>
      <dsp:spPr>
        <a:xfrm>
          <a:off x="1554856" y="515653"/>
          <a:ext cx="4095976" cy="4095976"/>
        </a:xfrm>
        <a:custGeom>
          <a:avLst/>
          <a:gdLst/>
          <a:ahLst/>
          <a:cxnLst/>
          <a:rect l="0" t="0" r="0" b="0"/>
          <a:pathLst>
            <a:path>
              <a:moveTo>
                <a:pt x="3048082" y="260792"/>
              </a:moveTo>
              <a:arcTo wR="2047988" hR="2047988" stAng="17953853" swAng="1210876"/>
            </a:path>
          </a:pathLst>
        </a:custGeom>
        <a:noFill/>
        <a:ln w="6350" cap="flat" cmpd="sng" algn="ctr">
          <a:solidFill>
            <a:schemeClr val="dk1"/>
          </a:solidFill>
          <a:prstDash val="solid"/>
          <a:miter lim="800000"/>
          <a:tailEnd type="arrow"/>
        </a:ln>
        <a:effectLst/>
      </dsp:spPr>
      <dsp:style>
        <a:lnRef idx="1">
          <a:schemeClr val="dk1"/>
        </a:lnRef>
        <a:fillRef idx="0">
          <a:schemeClr val="dk1"/>
        </a:fillRef>
        <a:effectRef idx="0">
          <a:schemeClr val="dk1"/>
        </a:effectRef>
        <a:fontRef idx="minor">
          <a:schemeClr val="tx1"/>
        </a:fontRef>
      </dsp:style>
    </dsp:sp>
    <dsp:sp modelId="{B24DB37A-F03E-8D42-8A29-1237322B4558}">
      <dsp:nvSpPr>
        <dsp:cNvPr id="0" name=""/>
        <dsp:cNvSpPr/>
      </dsp:nvSpPr>
      <dsp:spPr>
        <a:xfrm>
          <a:off x="4761595" y="1417927"/>
          <a:ext cx="1578003" cy="1025702"/>
        </a:xfrm>
        <a:prstGeom prst="roundRect">
          <a:avLst/>
        </a:prstGeom>
        <a:solidFill>
          <a:schemeClr val="accent4"/>
        </a:solidFill>
        <a:ln w="12700" cap="flat" cmpd="sng" algn="ctr">
          <a:solidFill>
            <a:schemeClr val="accent4">
              <a:shade val="15000"/>
            </a:schemeClr>
          </a:solidFill>
          <a:prstDash val="solid"/>
          <a:miter lim="800000"/>
        </a:ln>
        <a:effectLst/>
      </dsp:spPr>
      <dsp:style>
        <a:lnRef idx="2">
          <a:schemeClr val="accent4">
            <a:shade val="15000"/>
          </a:schemeClr>
        </a:lnRef>
        <a:fillRef idx="1">
          <a:schemeClr val="accent4"/>
        </a:fillRef>
        <a:effectRef idx="0">
          <a:schemeClr val="accent4"/>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Utveckla i öppen samverkan</a:t>
          </a:r>
        </a:p>
      </dsp:txBody>
      <dsp:txXfrm>
        <a:off x="4811666" y="1467998"/>
        <a:ext cx="1477861" cy="925560"/>
      </dsp:txXfrm>
    </dsp:sp>
    <dsp:sp modelId="{8C3CA629-9960-1547-9F9D-5F1A31FF1016}">
      <dsp:nvSpPr>
        <dsp:cNvPr id="0" name=""/>
        <dsp:cNvSpPr/>
      </dsp:nvSpPr>
      <dsp:spPr>
        <a:xfrm>
          <a:off x="1554856" y="515653"/>
          <a:ext cx="4095976" cy="4095976"/>
        </a:xfrm>
        <a:custGeom>
          <a:avLst/>
          <a:gdLst/>
          <a:ahLst/>
          <a:cxnLst/>
          <a:rect l="0" t="0" r="0" b="0"/>
          <a:pathLst>
            <a:path>
              <a:moveTo>
                <a:pt x="4091055" y="2189886"/>
              </a:moveTo>
              <a:arcTo wR="2047988" hR="2047988" stAng="21838381"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8C1F6C4-67A7-7D4D-AE1B-0B5D675089D8}">
      <dsp:nvSpPr>
        <dsp:cNvPr id="0" name=""/>
        <dsp:cNvSpPr/>
      </dsp:nvSpPr>
      <dsp:spPr>
        <a:xfrm>
          <a:off x="4017620" y="3707648"/>
          <a:ext cx="1578003" cy="1025702"/>
        </a:xfrm>
        <a:prstGeom prst="roundRect">
          <a:avLst/>
        </a:prstGeom>
        <a:solidFill>
          <a:schemeClr val="accent5"/>
        </a:solidFill>
        <a:ln w="12700" cap="flat" cmpd="sng" algn="ctr">
          <a:solidFill>
            <a:schemeClr val="accent5">
              <a:shade val="15000"/>
            </a:schemeClr>
          </a:solidFill>
          <a:prstDash val="solid"/>
          <a:miter lim="800000"/>
        </a:ln>
        <a:effectLst/>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Vidareutveckla befintliga standarder</a:t>
          </a:r>
        </a:p>
      </dsp:txBody>
      <dsp:txXfrm>
        <a:off x="4067691" y="3757719"/>
        <a:ext cx="1477861" cy="925560"/>
      </dsp:txXfrm>
    </dsp:sp>
    <dsp:sp modelId="{A90799C9-4DF9-374D-A8CE-E13BC1794CD4}">
      <dsp:nvSpPr>
        <dsp:cNvPr id="0" name=""/>
        <dsp:cNvSpPr/>
      </dsp:nvSpPr>
      <dsp:spPr>
        <a:xfrm>
          <a:off x="1554856" y="515653"/>
          <a:ext cx="4095976" cy="4095976"/>
        </a:xfrm>
        <a:custGeom>
          <a:avLst/>
          <a:gdLst/>
          <a:ahLst/>
          <a:cxnLst/>
          <a:rect l="0" t="0" r="0" b="0"/>
          <a:pathLst>
            <a:path>
              <a:moveTo>
                <a:pt x="2299109" y="4080522"/>
              </a:moveTo>
              <a:arcTo wR="2047988" hR="2047988" stAng="4977406" swAng="845188"/>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3DFBB30-526C-444B-B57F-12F11FFEB4CF}">
      <dsp:nvSpPr>
        <dsp:cNvPr id="0" name=""/>
        <dsp:cNvSpPr/>
      </dsp:nvSpPr>
      <dsp:spPr>
        <a:xfrm>
          <a:off x="1610065" y="3707648"/>
          <a:ext cx="1578003" cy="1025702"/>
        </a:xfrm>
        <a:prstGeom prst="roundRect">
          <a:avLst/>
        </a:prstGeom>
        <a:solidFill>
          <a:schemeClr val="accent5"/>
        </a:solidFill>
        <a:ln w="12700" cap="flat" cmpd="sng" algn="ctr">
          <a:solidFill>
            <a:schemeClr val="accent5">
              <a:shade val="15000"/>
            </a:schemeClr>
          </a:solidFill>
          <a:prstDash val="solid"/>
          <a:miter lim="800000"/>
        </a:ln>
        <a:effectLst/>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Sänk tröskeln för nya deltagare</a:t>
          </a:r>
        </a:p>
      </dsp:txBody>
      <dsp:txXfrm>
        <a:off x="1660136" y="3757719"/>
        <a:ext cx="1477861" cy="925560"/>
      </dsp:txXfrm>
    </dsp:sp>
    <dsp:sp modelId="{34ACDE1C-7955-3247-9E43-CF4895BD428B}">
      <dsp:nvSpPr>
        <dsp:cNvPr id="0" name=""/>
        <dsp:cNvSpPr/>
      </dsp:nvSpPr>
      <dsp:spPr>
        <a:xfrm>
          <a:off x="1554856" y="515653"/>
          <a:ext cx="4095976" cy="4095976"/>
        </a:xfrm>
        <a:custGeom>
          <a:avLst/>
          <a:gdLst/>
          <a:ahLst/>
          <a:cxnLst/>
          <a:rect l="0" t="0" r="0" b="0"/>
          <a:pathLst>
            <a:path>
              <a:moveTo>
                <a:pt x="217196" y="2965842"/>
              </a:moveTo>
              <a:arcTo wR="2047988" hR="2047988" stAng="9202406" swAng="135921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7BE1461-0E75-4C4A-A6AB-774181EAC3B7}">
      <dsp:nvSpPr>
        <dsp:cNvPr id="0" name=""/>
        <dsp:cNvSpPr/>
      </dsp:nvSpPr>
      <dsp:spPr>
        <a:xfrm>
          <a:off x="866090" y="1417927"/>
          <a:ext cx="1578003" cy="1025702"/>
        </a:xfrm>
        <a:prstGeom prst="roundRect">
          <a:avLst/>
        </a:prstGeom>
        <a:solidFill>
          <a:schemeClr val="accent5"/>
        </a:solidFill>
        <a:ln w="12700" cap="flat" cmpd="sng" algn="ctr">
          <a:solidFill>
            <a:schemeClr val="accent5">
              <a:shade val="15000"/>
            </a:schemeClr>
          </a:solidFill>
          <a:prstDash val="solid"/>
          <a:miter lim="800000"/>
        </a:ln>
        <a:effectLst/>
      </dsp:spPr>
      <dsp:style>
        <a:lnRef idx="2">
          <a:schemeClr val="accent5">
            <a:shade val="15000"/>
          </a:schemeClr>
        </a:lnRef>
        <a:fillRef idx="1">
          <a:schemeClr val="accent5"/>
        </a:fillRef>
        <a:effectRef idx="0">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Arbeta långsiktigt</a:t>
          </a:r>
        </a:p>
      </dsp:txBody>
      <dsp:txXfrm>
        <a:off x="916161" y="1467998"/>
        <a:ext cx="1477861" cy="925560"/>
      </dsp:txXfrm>
    </dsp:sp>
    <dsp:sp modelId="{9F9503BF-A6DC-A341-A34D-4827ABC8E546}">
      <dsp:nvSpPr>
        <dsp:cNvPr id="0" name=""/>
        <dsp:cNvSpPr/>
      </dsp:nvSpPr>
      <dsp:spPr>
        <a:xfrm>
          <a:off x="1554856" y="515653"/>
          <a:ext cx="4095976" cy="4095976"/>
        </a:xfrm>
        <a:custGeom>
          <a:avLst/>
          <a:gdLst/>
          <a:ahLst/>
          <a:cxnLst/>
          <a:rect l="0" t="0" r="0" b="0"/>
          <a:pathLst>
            <a:path>
              <a:moveTo>
                <a:pt x="492727" y="715539"/>
              </a:moveTo>
              <a:arcTo wR="2047988" hR="2047988" stAng="13235271" swAng="121087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AF52AB-CDE1-426F-AF08-FBF37708D1E2}" type="datetimeFigureOut">
              <a:rPr lang="sv-SE" smtClean="0"/>
              <a:t>2024-11-26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1A96BC-8E45-4E38-B605-499E6C6D49E9}" type="slidenum">
              <a:rPr lang="sv-SE" smtClean="0"/>
              <a:t>‹#›</a:t>
            </a:fld>
            <a:endParaRPr lang="sv-SE"/>
          </a:p>
        </p:txBody>
      </p:sp>
    </p:spTree>
    <p:extLst>
      <p:ext uri="{BB962C8B-B14F-4D97-AF65-F5344CB8AC3E}">
        <p14:creationId xmlns:p14="http://schemas.microsoft.com/office/powerpoint/2010/main" val="3305108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latin typeface="Verdana" panose="020B0604030504040204" pitchFamily="34" charset="0"/>
                <a:ea typeface="Verdana" panose="020B0604030504040204" pitchFamily="34" charset="0"/>
                <a:cs typeface="Verdana" panose="020B0604030504040204" pitchFamily="34" charset="0"/>
              </a:rPr>
              <a:t>Tack Jonas! Jag heter Martin Linderå Nordström och har jobbat med IT i 25 år, varav som konsult inom kollektivtrafik i ca 10 år. Jag har jobbat framför allt med utredning, upphandling och införande av IT-system hos Västtrafik, bland annat av den reseplanerare Västtrafik nyttjar sedan snart 15 år och en implementation av anslutningsresor till regional kollektivtrafik tillsammans med Jonas för snart 10 år sedan. I våras fick jag uppdraget att genomföra en förstudie på initiativ av Systemgruppen inom MERIT, för att utreda några av de gemensamma systemutvecklingsbehov som har identifierats som viktiga för att åstadkomma integrerad trafik.</a:t>
            </a:r>
          </a:p>
        </p:txBody>
      </p:sp>
      <p:sp>
        <p:nvSpPr>
          <p:cNvPr id="4" name="Platshållare för bildnummer 3"/>
          <p:cNvSpPr>
            <a:spLocks noGrp="1"/>
          </p:cNvSpPr>
          <p:nvPr>
            <p:ph type="sldNum" sz="quarter" idx="5"/>
          </p:nvPr>
        </p:nvSpPr>
        <p:spPr/>
        <p:txBody>
          <a:bodyPr/>
          <a:lstStyle/>
          <a:p>
            <a:fld id="{711A96BC-8E45-4E38-B605-499E6C6D49E9}" type="slidenum">
              <a:rPr lang="sv-SE" smtClean="0"/>
              <a:t>1</a:t>
            </a:fld>
            <a:endParaRPr lang="sv-SE"/>
          </a:p>
        </p:txBody>
      </p:sp>
    </p:spTree>
    <p:extLst>
      <p:ext uri="{BB962C8B-B14F-4D97-AF65-F5344CB8AC3E}">
        <p14:creationId xmlns:p14="http://schemas.microsoft.com/office/powerpoint/2010/main" val="2904647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t>Jag tänkte att vi börjar att titta på nuläget. Som en del av förstudiearbetet gjordes en övergripande behovsanalys några olika intressenter.</a:t>
            </a:r>
          </a:p>
        </p:txBody>
      </p:sp>
      <p:sp>
        <p:nvSpPr>
          <p:cNvPr id="4" name="Platshållare för bildnummer 3"/>
          <p:cNvSpPr>
            <a:spLocks noGrp="1"/>
          </p:cNvSpPr>
          <p:nvPr>
            <p:ph type="sldNum" sz="quarter" idx="5"/>
          </p:nvPr>
        </p:nvSpPr>
        <p:spPr/>
        <p:txBody>
          <a:bodyPr/>
          <a:lstStyle/>
          <a:p>
            <a:fld id="{711A96BC-8E45-4E38-B605-499E6C6D49E9}" type="slidenum">
              <a:rPr lang="sv-SE" smtClean="0"/>
              <a:t>2</a:t>
            </a:fld>
            <a:endParaRPr lang="sv-SE"/>
          </a:p>
        </p:txBody>
      </p:sp>
    </p:spTree>
    <p:extLst>
      <p:ext uri="{BB962C8B-B14F-4D97-AF65-F5344CB8AC3E}">
        <p14:creationId xmlns:p14="http://schemas.microsoft.com/office/powerpoint/2010/main" val="1304385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Vi börjar naturligtvis med resenärerna, och vad några av dem skulle kunna tänkas ha att säga. Jag kommer inte läsa ordagrant vad alla säger, utan hänvisar till förstudien för en mer utförlig genomgång.</a:t>
            </a:r>
          </a:p>
        </p:txBody>
      </p:sp>
      <p:sp>
        <p:nvSpPr>
          <p:cNvPr id="4" name="Platshållare för bildnummer 3"/>
          <p:cNvSpPr>
            <a:spLocks noGrp="1"/>
          </p:cNvSpPr>
          <p:nvPr>
            <p:ph type="sldNum" sz="quarter" idx="5"/>
          </p:nvPr>
        </p:nvSpPr>
        <p:spPr/>
        <p:txBody>
          <a:bodyPr/>
          <a:lstStyle/>
          <a:p>
            <a:fld id="{711A96BC-8E45-4E38-B605-499E6C6D49E9}" type="slidenum">
              <a:rPr lang="sv-SE" smtClean="0"/>
              <a:t>3</a:t>
            </a:fld>
            <a:endParaRPr lang="sv-SE"/>
          </a:p>
        </p:txBody>
      </p:sp>
    </p:spTree>
    <p:extLst>
      <p:ext uri="{BB962C8B-B14F-4D97-AF65-F5344CB8AC3E}">
        <p14:creationId xmlns:p14="http://schemas.microsoft.com/office/powerpoint/2010/main" val="4148904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2000" dirty="0">
                <a:latin typeface="Verdana" panose="020B0604030504040204" pitchFamily="34" charset="0"/>
                <a:ea typeface="Verdana" panose="020B0604030504040204" pitchFamily="34" charset="0"/>
                <a:cs typeface="Verdana" panose="020B0604030504040204" pitchFamily="34" charset="0"/>
              </a:rPr>
              <a:t>Vad sägs då i RKM:ernas organisationer?</a:t>
            </a:r>
          </a:p>
        </p:txBody>
      </p:sp>
      <p:sp>
        <p:nvSpPr>
          <p:cNvPr id="4" name="Platshållare för bildnummer 3"/>
          <p:cNvSpPr>
            <a:spLocks noGrp="1"/>
          </p:cNvSpPr>
          <p:nvPr>
            <p:ph type="sldNum" sz="quarter" idx="5"/>
          </p:nvPr>
        </p:nvSpPr>
        <p:spPr/>
        <p:txBody>
          <a:bodyPr/>
          <a:lstStyle/>
          <a:p>
            <a:fld id="{711A96BC-8E45-4E38-B605-499E6C6D49E9}" type="slidenum">
              <a:rPr lang="sv-SE" smtClean="0"/>
              <a:t>4</a:t>
            </a:fld>
            <a:endParaRPr lang="sv-SE"/>
          </a:p>
        </p:txBody>
      </p:sp>
    </p:spTree>
    <p:extLst>
      <p:ext uri="{BB962C8B-B14F-4D97-AF65-F5344CB8AC3E}">
        <p14:creationId xmlns:p14="http://schemas.microsoft.com/office/powerpoint/2010/main" val="2799322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Men varför är det på detta viset? Jo, det visar sig vara en utmaning att få till integrerad trafik. För resenären ser det ut såhär idag. Och för organisationerna så här.</a:t>
            </a:r>
          </a:p>
        </p:txBody>
      </p:sp>
      <p:sp>
        <p:nvSpPr>
          <p:cNvPr id="4" name="Platshållare för bildnummer 3"/>
          <p:cNvSpPr>
            <a:spLocks noGrp="1"/>
          </p:cNvSpPr>
          <p:nvPr>
            <p:ph type="sldNum" sz="quarter" idx="5"/>
          </p:nvPr>
        </p:nvSpPr>
        <p:spPr/>
        <p:txBody>
          <a:bodyPr/>
          <a:lstStyle/>
          <a:p>
            <a:fld id="{711A96BC-8E45-4E38-B605-499E6C6D49E9}" type="slidenum">
              <a:rPr lang="sv-SE" smtClean="0"/>
              <a:t>5</a:t>
            </a:fld>
            <a:endParaRPr lang="sv-SE"/>
          </a:p>
        </p:txBody>
      </p:sp>
    </p:spTree>
    <p:extLst>
      <p:ext uri="{BB962C8B-B14F-4D97-AF65-F5344CB8AC3E}">
        <p14:creationId xmlns:p14="http://schemas.microsoft.com/office/powerpoint/2010/main" val="3233006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BE36B-CAB5-07B2-B098-9F96220E0D4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2FADE13-82FC-7A2F-88C6-E25CE606DA6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83D60FF-E150-F270-5BF3-6F94DDC551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Och som om inte detta var nog, så har många regionala kollektivtrafikmyndigheter idag högt ställda krav på marknadsandelar och självfinansieringsgrad. Den nulägesanalysen stod Lars Backström, VD för Västtrafik, för under årets Persontrafikdagar i början av november.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Kommuner och regioner står inför liknande utmaningar, med hårda prioriteringar i budgetarna. Samtidigt som kostnaderna för särskilda persontransporter som färdtjänst och sjukresor ökar med en allt äldre befolkning.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Om vi nu lägger ihop bilden av resenärernas, organisationernas och </a:t>
            </a:r>
            <a:r>
              <a:rPr lang="sv-SE" sz="1800" dirty="0" err="1">
                <a:effectLst/>
                <a:latin typeface="Verdana" panose="020B0604030504040204" pitchFamily="34" charset="0"/>
                <a:ea typeface="Times New Roman" panose="02020603050405020304" pitchFamily="18" charset="0"/>
                <a:cs typeface="Times New Roman" panose="02020603050405020304" pitchFamily="18" charset="0"/>
              </a:rPr>
              <a:t>VD:ns</a:t>
            </a: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 vedermödor, så ser vi att en bättre integration mellan linjelagd och tidtabellslagd kollektivtrafik och anropsstyrd områdestäckande trafik skulle kunna hantera många av de utmaningar som beskrivs.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Med utgångspunkt i det Lars sade: Kollektivtrafikens marknadsandel ökar man genom att skapa mer attraktiva resmöjligheter i glesbygd och mindre tätorter med områdestrafik som hämtar nära resenären och ansluter till linjetrafiken vid närmsta knutpunkt. I tätorten kan man dessutom dra in linjen som ofta går i en </a:t>
            </a:r>
            <a:r>
              <a:rPr lang="sv-SE" sz="1800" dirty="0" err="1">
                <a:effectLst/>
                <a:latin typeface="Verdana" panose="020B0604030504040204" pitchFamily="34" charset="0"/>
                <a:ea typeface="Times New Roman" panose="02020603050405020304" pitchFamily="18" charset="0"/>
                <a:cs typeface="Times New Roman" panose="02020603050405020304" pitchFamily="18" charset="0"/>
              </a:rPr>
              <a:t>kringelikrok</a:t>
            </a: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 för att försöka minska gångvägen till hållplatserna, med följden att den blir ineffektiv i att ta resenärerna från A till B. En viktig lärdom från bland annat Värmlandstrafik är att man först inför den nya tjänsten och låter den etableras, innan man drar in linjen, om man vill att resenärerna ska bli nöjda.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Självfinansieringsgraden ökar man genom att man kan dra in olönsamma linjer som körs med stora, tomma bussar i glesbygd eller lågtrafik, och ersätta dem med behovsstyrd anropsstyrd trafik. Och den kommunala budgeten hjälper man genom att fler kan resa i den regionala kollektivtrafiken om man erbjuder korta anslutningsresor till linjetrafiken istället för att köra färdtjänst i personbil hela vägen.</a:t>
            </a:r>
          </a:p>
          <a:p>
            <a:endParaRPr lang="sv-SE" dirty="0"/>
          </a:p>
        </p:txBody>
      </p:sp>
      <p:sp>
        <p:nvSpPr>
          <p:cNvPr id="4" name="Platshållare för bildnummer 3">
            <a:extLst>
              <a:ext uri="{FF2B5EF4-FFF2-40B4-BE49-F238E27FC236}">
                <a16:creationId xmlns:a16="http://schemas.microsoft.com/office/drawing/2014/main" id="{4D6842A3-EC1B-A972-25EF-F1DCF76F7CB9}"/>
              </a:ext>
            </a:extLst>
          </p:cNvPr>
          <p:cNvSpPr>
            <a:spLocks noGrp="1"/>
          </p:cNvSpPr>
          <p:nvPr>
            <p:ph type="sldNum" sz="quarter" idx="5"/>
          </p:nvPr>
        </p:nvSpPr>
        <p:spPr/>
        <p:txBody>
          <a:bodyPr/>
          <a:lstStyle/>
          <a:p>
            <a:fld id="{711A96BC-8E45-4E38-B605-499E6C6D49E9}" type="slidenum">
              <a:rPr lang="sv-SE" smtClean="0"/>
              <a:t>6</a:t>
            </a:fld>
            <a:endParaRPr lang="sv-SE"/>
          </a:p>
        </p:txBody>
      </p:sp>
    </p:spTree>
    <p:extLst>
      <p:ext uri="{BB962C8B-B14F-4D97-AF65-F5344CB8AC3E}">
        <p14:creationId xmlns:p14="http://schemas.microsoft.com/office/powerpoint/2010/main" val="3767531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latin typeface="Verdana" panose="020B0604030504040204" pitchFamily="34" charset="0"/>
                <a:ea typeface="Verdana" panose="020B0604030504040204" pitchFamily="34" charset="0"/>
                <a:cs typeface="Verdana" panose="020B0604030504040204" pitchFamily="34" charset="0"/>
              </a:rPr>
              <a:t>Vilka av branschens systemutvecklingsbehov är det då vi har tittat på i förstudien?</a:t>
            </a:r>
          </a:p>
        </p:txBody>
      </p:sp>
      <p:sp>
        <p:nvSpPr>
          <p:cNvPr id="4" name="Platshållare för bildnummer 3"/>
          <p:cNvSpPr>
            <a:spLocks noGrp="1"/>
          </p:cNvSpPr>
          <p:nvPr>
            <p:ph type="sldNum" sz="quarter" idx="5"/>
          </p:nvPr>
        </p:nvSpPr>
        <p:spPr/>
        <p:txBody>
          <a:bodyPr/>
          <a:lstStyle/>
          <a:p>
            <a:fld id="{711A96BC-8E45-4E38-B605-499E6C6D49E9}" type="slidenum">
              <a:rPr lang="sv-SE" smtClean="0"/>
              <a:t>7</a:t>
            </a:fld>
            <a:endParaRPr lang="sv-SE"/>
          </a:p>
        </p:txBody>
      </p:sp>
    </p:spTree>
    <p:extLst>
      <p:ext uri="{BB962C8B-B14F-4D97-AF65-F5344CB8AC3E}">
        <p14:creationId xmlns:p14="http://schemas.microsoft.com/office/powerpoint/2010/main" val="3781203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Ja, var börjar man? Det finns många behov av utveckling, både sådana som är kopplade till resenärens möte med kollektivtrafiken, men också sådant som sker under huven hos RKM:erna.</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Först har vi resenärsprofilen, som i regional kollektivtrafik t.ex. kan handla om att veta vilka biljetter eller periodkort som resenären brukar köpa. Vid särskilda persontransporter krävs ännu mer information om resenären, till exempel utrustningsbehov som ramp och rullstolsplats.</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Resenären behöver möjlighet att söka kombinerade resor i reseplaneraren.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Resenären behöver kunna boka en resa, inklusive delresor som kan kräva separata bokningar.</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Resenären behöver kunna betala för sin resa och hantera färdbevis på ett enhetligt sätt, både på bussen och i personbilen som kör anslutningsresan.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Och hos RKM:erna behöver man: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Mer enhetlig lagring av fordonsdata för all trafik.</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Man behöver också kunna modellera sina områdesbaserade resformer i trafikdata, så att kombinerade resor kan presenteras vid reseplanering och i andra sammanhang.</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Man behöver en samlad realtidsbild över alla fordon i trafik för hantering och info om störningar.</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Med alla dessa delar på plats kan man optimera trafiken ytterligare, utifrån en totalbild, och på så sätt erbjuda bättre service till en lägre kostnad.</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a:t>
            </a:r>
          </a:p>
          <a:p>
            <a:br>
              <a:rPr lang="sv-SE" sz="1800" dirty="0">
                <a:latin typeface="Verdana" panose="020B0604030504040204" pitchFamily="34" charset="0"/>
                <a:ea typeface="Verdana" panose="020B0604030504040204" pitchFamily="34" charset="0"/>
                <a:cs typeface="Verdana" panose="020B0604030504040204" pitchFamily="34" charset="0"/>
              </a:rPr>
            </a:br>
            <a:r>
              <a:rPr lang="sv-SE" sz="1800" dirty="0">
                <a:latin typeface="Verdana" panose="020B0604030504040204" pitchFamily="34" charset="0"/>
                <a:ea typeface="Verdana" panose="020B0604030504040204" pitchFamily="34" charset="0"/>
                <a:cs typeface="Verdana" panose="020B0604030504040204" pitchFamily="34" charset="0"/>
              </a:rPr>
              <a:t>Men som sagt: var börjar man? Jo, förstudien har dels tittat på betalning och färdbevishantering som implementeras i en Resepersonalapp i serviceresefordon, dels på insamling av fordonsdata, som hanteras av en serviceresefordonsplattform. Skälet till att vi börjar med just dessa bitar är att Skånetrafiken har gått före och tagit fram lösningar inom dessa områden.</a:t>
            </a:r>
            <a:br>
              <a:rPr lang="sv-SE" sz="1800" dirty="0">
                <a:latin typeface="Verdana" panose="020B0604030504040204" pitchFamily="34" charset="0"/>
                <a:ea typeface="Verdana" panose="020B0604030504040204" pitchFamily="34" charset="0"/>
                <a:cs typeface="Verdana" panose="020B0604030504040204" pitchFamily="34" charset="0"/>
              </a:rPr>
            </a:br>
            <a:br>
              <a:rPr lang="sv-SE" sz="1800" dirty="0">
                <a:latin typeface="Verdana" panose="020B0604030504040204" pitchFamily="34" charset="0"/>
                <a:ea typeface="Verdana" panose="020B0604030504040204" pitchFamily="34" charset="0"/>
                <a:cs typeface="Verdana" panose="020B0604030504040204" pitchFamily="34" charset="0"/>
              </a:rPr>
            </a:br>
            <a:r>
              <a:rPr lang="sv-SE" sz="1800" dirty="0">
                <a:latin typeface="Verdana" panose="020B0604030504040204" pitchFamily="34" charset="0"/>
                <a:ea typeface="Verdana" panose="020B0604030504040204" pitchFamily="34" charset="0"/>
                <a:cs typeface="Verdana" panose="020B0604030504040204" pitchFamily="34" charset="0"/>
              </a:rPr>
              <a:t>Det är också en poäng att inte ge sig på alla punkter samtidigt, utan börja i ett hörn. Särskilt när det handlar om komplexa utmaningar som här. Risken att misslyckas med alltför omfattande systeminföranden är ju välkänd, inte minst från senaste tidens mediabevakning av försöken att rulla ut en ny vårdplattform i Västra Götaland.</a:t>
            </a:r>
          </a:p>
        </p:txBody>
      </p:sp>
      <p:sp>
        <p:nvSpPr>
          <p:cNvPr id="4" name="Platshållare för bildnummer 3"/>
          <p:cNvSpPr>
            <a:spLocks noGrp="1"/>
          </p:cNvSpPr>
          <p:nvPr>
            <p:ph type="sldNum" sz="quarter" idx="5"/>
          </p:nvPr>
        </p:nvSpPr>
        <p:spPr/>
        <p:txBody>
          <a:bodyPr/>
          <a:lstStyle/>
          <a:p>
            <a:fld id="{711A96BC-8E45-4E38-B605-499E6C6D49E9}" type="slidenum">
              <a:rPr lang="sv-SE" smtClean="0"/>
              <a:t>8</a:t>
            </a:fld>
            <a:endParaRPr lang="sv-SE"/>
          </a:p>
        </p:txBody>
      </p:sp>
    </p:spTree>
    <p:extLst>
      <p:ext uri="{BB962C8B-B14F-4D97-AF65-F5344CB8AC3E}">
        <p14:creationId xmlns:p14="http://schemas.microsoft.com/office/powerpoint/2010/main" val="103487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Här är ett försök att på ett koncist sätt sammanfatta målsättningen med implementation av en app och fordonsplattform i serviceresefordon.</a:t>
            </a:r>
          </a:p>
        </p:txBody>
      </p:sp>
      <p:sp>
        <p:nvSpPr>
          <p:cNvPr id="4" name="Platshållare för bildnummer 3"/>
          <p:cNvSpPr>
            <a:spLocks noGrp="1"/>
          </p:cNvSpPr>
          <p:nvPr>
            <p:ph type="sldNum" sz="quarter" idx="5"/>
          </p:nvPr>
        </p:nvSpPr>
        <p:spPr/>
        <p:txBody>
          <a:bodyPr/>
          <a:lstStyle/>
          <a:p>
            <a:fld id="{711A96BC-8E45-4E38-B605-499E6C6D49E9}" type="slidenum">
              <a:rPr lang="sv-SE" smtClean="0"/>
              <a:t>9</a:t>
            </a:fld>
            <a:endParaRPr lang="sv-SE"/>
          </a:p>
        </p:txBody>
      </p:sp>
    </p:spTree>
    <p:extLst>
      <p:ext uri="{BB962C8B-B14F-4D97-AF65-F5344CB8AC3E}">
        <p14:creationId xmlns:p14="http://schemas.microsoft.com/office/powerpoint/2010/main" val="2424627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Och utifrån målsättningen kan man formulera en vision för respektive del i förstudien.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Resepersonalapp i serviceresefordon är ”en nationell…”. Lösningen är indelad i fyra funktionsmoduler: resepersonal, fordon, körorder och färdbevis”, där färdbevisdelen hanterar utfärdande, betalning och validering av färdbevis samt verifiering av resenärens identitet.</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Serviceresefordonsplattformen i sin tur erbjuder ”enhetlig…”</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A96BC-8E45-4E38-B605-499E6C6D49E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872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Hur är det då tänkt mer konkret att vi ska åstadkomma detta?</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En resepersonalapp installeras antingen i en separat handenhet, eller i befintlig hårdvara i serviceresefordonet. De kommunicerar med </a:t>
            </a:r>
            <a:r>
              <a:rPr lang="sv-SE" sz="1800" dirty="0" err="1">
                <a:latin typeface="Verdana" panose="020B0604030504040204" pitchFamily="34" charset="0"/>
                <a:ea typeface="Verdana" panose="020B0604030504040204" pitchFamily="34" charset="0"/>
                <a:cs typeface="Verdana" panose="020B0604030504040204" pitchFamily="34" charset="0"/>
              </a:rPr>
              <a:t>backofficesystem</a:t>
            </a:r>
            <a:r>
              <a:rPr lang="sv-SE" sz="1800" dirty="0">
                <a:latin typeface="Verdana" panose="020B0604030504040204" pitchFamily="34" charset="0"/>
                <a:ea typeface="Verdana" panose="020B0604030504040204" pitchFamily="34" charset="0"/>
                <a:cs typeface="Verdana" panose="020B0604030504040204" pitchFamily="34" charset="0"/>
              </a:rPr>
              <a:t> hos RKM:en, allt från planeringssystem till biljettsystem för att hämta körordrar och hantera biljetter.</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Man kan också sätta en liten hårdvaruenhet i fordonets diagnostikuttag, som skickar fordonsdata från fordonet till t.ex. FRIDA eller något annat fordonsdatalager och till realtidssystemet hos RKM:en.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Om både resepersonalapp och fordonsplattform finns i fordonet, kan man använda Bluetooth-signalen från fordonsenheten för att automatiskt knyta resepersonalappen till rätt fordon.</a:t>
            </a:r>
          </a:p>
        </p:txBody>
      </p:sp>
      <p:sp>
        <p:nvSpPr>
          <p:cNvPr id="4" name="Platshållare för bildnummer 3"/>
          <p:cNvSpPr>
            <a:spLocks noGrp="1"/>
          </p:cNvSpPr>
          <p:nvPr>
            <p:ph type="sldNum" sz="quarter" idx="5"/>
          </p:nvPr>
        </p:nvSpPr>
        <p:spPr/>
        <p:txBody>
          <a:bodyPr/>
          <a:lstStyle/>
          <a:p>
            <a:fld id="{711A96BC-8E45-4E38-B605-499E6C6D49E9}" type="slidenum">
              <a:rPr lang="sv-SE" smtClean="0"/>
              <a:t>11</a:t>
            </a:fld>
            <a:endParaRPr lang="sv-SE"/>
          </a:p>
        </p:txBody>
      </p:sp>
    </p:spTree>
    <p:extLst>
      <p:ext uri="{BB962C8B-B14F-4D97-AF65-F5344CB8AC3E}">
        <p14:creationId xmlns:p14="http://schemas.microsoft.com/office/powerpoint/2010/main" val="1150650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Vi ska nu titta lite närmre på hur en resepersonalapp för serviceresefordon skulle kunna se ut utifrån grova skisser, som påminner om den lösning Skånetrafiken har tagit fram.</a:t>
            </a:r>
          </a:p>
        </p:txBody>
      </p:sp>
      <p:sp>
        <p:nvSpPr>
          <p:cNvPr id="4" name="Platshållare för bildnummer 3"/>
          <p:cNvSpPr>
            <a:spLocks noGrp="1"/>
          </p:cNvSpPr>
          <p:nvPr>
            <p:ph type="sldNum" sz="quarter" idx="5"/>
          </p:nvPr>
        </p:nvSpPr>
        <p:spPr/>
        <p:txBody>
          <a:bodyPr/>
          <a:lstStyle/>
          <a:p>
            <a:fld id="{711A96BC-8E45-4E38-B605-499E6C6D49E9}" type="slidenum">
              <a:rPr lang="sv-SE" smtClean="0"/>
              <a:t>12</a:t>
            </a:fld>
            <a:endParaRPr lang="sv-SE"/>
          </a:p>
        </p:txBody>
      </p:sp>
    </p:spTree>
    <p:extLst>
      <p:ext uri="{BB962C8B-B14F-4D97-AF65-F5344CB8AC3E}">
        <p14:creationId xmlns:p14="http://schemas.microsoft.com/office/powerpoint/2010/main" val="2350285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Här visas det grundläggande användningsflödet för en resepersonalapp som är konfigurerad för att inkludera alla tänkta funktionsmoduler. Vi går igenom flödet steg för steg.</a:t>
            </a:r>
          </a:p>
        </p:txBody>
      </p:sp>
      <p:sp>
        <p:nvSpPr>
          <p:cNvPr id="4" name="Platshållare för bildnummer 3"/>
          <p:cNvSpPr>
            <a:spLocks noGrp="1"/>
          </p:cNvSpPr>
          <p:nvPr>
            <p:ph type="sldNum" sz="quarter" idx="5"/>
          </p:nvPr>
        </p:nvSpPr>
        <p:spPr/>
        <p:txBody>
          <a:bodyPr/>
          <a:lstStyle/>
          <a:p>
            <a:fld id="{711A96BC-8E45-4E38-B605-499E6C6D49E9}" type="slidenum">
              <a:rPr lang="sv-SE" smtClean="0"/>
              <a:t>13</a:t>
            </a:fld>
            <a:endParaRPr lang="sv-SE"/>
          </a:p>
        </p:txBody>
      </p:sp>
    </p:spTree>
    <p:extLst>
      <p:ext uri="{BB962C8B-B14F-4D97-AF65-F5344CB8AC3E}">
        <p14:creationId xmlns:p14="http://schemas.microsoft.com/office/powerpoint/2010/main" val="161328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7DF15-3F05-49F4-BE19-FC2F0C6308C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34AC25D-14E8-5DD9-5645-F1E2E1B6F88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8FF1A7A-FAF2-D387-92C3-AC97531DA6AC}"/>
              </a:ext>
            </a:extLst>
          </p:cNvPr>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I steg 1 loggas föraren in med hjälp av BankID, som är den lösning som Skånetrafiken använder idag. I förstudien förordar jag dock användning av Freja </a:t>
            </a:r>
            <a:r>
              <a:rPr lang="sv-SE" sz="1800" dirty="0" err="1">
                <a:latin typeface="Verdana" panose="020B0604030504040204" pitchFamily="34" charset="0"/>
                <a:ea typeface="Verdana" panose="020B0604030504040204" pitchFamily="34" charset="0"/>
                <a:cs typeface="Verdana" panose="020B0604030504040204" pitchFamily="34" charset="0"/>
              </a:rPr>
              <a:t>OrgID</a:t>
            </a:r>
            <a:r>
              <a:rPr lang="sv-SE" sz="1800" dirty="0">
                <a:latin typeface="Verdana" panose="020B0604030504040204" pitchFamily="34" charset="0"/>
                <a:ea typeface="Verdana" panose="020B0604030504040204" pitchFamily="34" charset="0"/>
                <a:cs typeface="Verdana" panose="020B0604030504040204" pitchFamily="34" charset="0"/>
              </a:rPr>
              <a:t>, som erbjuder ett skräddarsytt digitalt ID-kort kopplat till sin e-legitimationslösning för organisationer. Ett sådant ID kan visa olika attribut, till exempel vilka certifikat föraren innehar. En tänkbar väg för utfärdande av sådana </a:t>
            </a:r>
            <a:r>
              <a:rPr lang="sv-SE" sz="1800" dirty="0" err="1">
                <a:latin typeface="Verdana" panose="020B0604030504040204" pitchFamily="34" charset="0"/>
                <a:ea typeface="Verdana" panose="020B0604030504040204" pitchFamily="34" charset="0"/>
                <a:cs typeface="Verdana" panose="020B0604030504040204" pitchFamily="34" charset="0"/>
              </a:rPr>
              <a:t>förar-ID:n</a:t>
            </a:r>
            <a:r>
              <a:rPr lang="sv-SE" sz="1800" dirty="0">
                <a:latin typeface="Verdana" panose="020B0604030504040204" pitchFamily="34" charset="0"/>
                <a:ea typeface="Verdana" panose="020B0604030504040204" pitchFamily="34" charset="0"/>
                <a:cs typeface="Verdana" panose="020B0604030504040204" pitchFamily="34" charset="0"/>
              </a:rPr>
              <a:t> skulle vara att knyta det till den befintliga förarcertifieringsverksamhet som Svensk Kollektivtrafik bedriver.</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Poängen med att föraren loggar in sig med e-legitimation, är att säkerställa att föraren har rätt behörighet och certifikat för att utföra uppdraget, vilket säkrar att trafiken utförs enligt avtal men framför allt ger en trygghet för resenären.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endParaRPr lang="sv-SE"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Platshållare för bildnummer 3">
            <a:extLst>
              <a:ext uri="{FF2B5EF4-FFF2-40B4-BE49-F238E27FC236}">
                <a16:creationId xmlns:a16="http://schemas.microsoft.com/office/drawing/2014/main" id="{55DF1133-A411-3B65-057C-A97F5FE68D86}"/>
              </a:ext>
            </a:extLst>
          </p:cNvPr>
          <p:cNvSpPr>
            <a:spLocks noGrp="1"/>
          </p:cNvSpPr>
          <p:nvPr>
            <p:ph type="sldNum" sz="quarter" idx="5"/>
          </p:nvPr>
        </p:nvSpPr>
        <p:spPr/>
        <p:txBody>
          <a:bodyPr/>
          <a:lstStyle/>
          <a:p>
            <a:fld id="{711A96BC-8E45-4E38-B605-499E6C6D49E9}" type="slidenum">
              <a:rPr lang="sv-SE" smtClean="0"/>
              <a:t>14</a:t>
            </a:fld>
            <a:endParaRPr lang="sv-SE"/>
          </a:p>
        </p:txBody>
      </p:sp>
    </p:spTree>
    <p:extLst>
      <p:ext uri="{BB962C8B-B14F-4D97-AF65-F5344CB8AC3E}">
        <p14:creationId xmlns:p14="http://schemas.microsoft.com/office/powerpoint/2010/main" val="124705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43CDC-B4EC-AC71-FD4C-EF818FFE240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CDA71F7-AF7F-E016-234A-4884B6483B3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EC2AEEC-5E46-CC5D-FAB6-D17B097D747C}"/>
              </a:ext>
            </a:extLst>
          </p:cNvPr>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I steg 2 säkerställs rätt fordon. Om det finns en serviceresefordonsplattform i fordonet, kan fordonet automatiskt identifieras via enhetens Bluetooth-signal och föraren behöver bara bekräfta registreringsnumret i appen. Om det finns flera fordon i närheten, t.ex. i depån, får föraren manuellt välja rätt fordon ur en lista. Om det inte går att detektera någon fordonsenhet, kan föraren manuellt skriva in fordonets registreringsnummer. Detta bör då avvikelserapporteras, eftersom det inte är tekniskt säkerställt vilket fordon som används.</a:t>
            </a:r>
          </a:p>
          <a:p>
            <a:endParaRPr lang="sv-SE" sz="1800" dirty="0">
              <a:latin typeface="Verdana" panose="020B0604030504040204" pitchFamily="34" charset="0"/>
              <a:ea typeface="Verdana" panose="020B0604030504040204" pitchFamily="34" charset="0"/>
              <a:cs typeface="Verdana" panose="020B0604030504040204" pitchFamily="34" charset="0"/>
            </a:endParaRPr>
          </a:p>
          <a:p>
            <a:endParaRPr lang="sv-SE"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Platshållare för bildnummer 3">
            <a:extLst>
              <a:ext uri="{FF2B5EF4-FFF2-40B4-BE49-F238E27FC236}">
                <a16:creationId xmlns:a16="http://schemas.microsoft.com/office/drawing/2014/main" id="{692BCE1A-37BE-0B58-17E4-B3BEF6D63899}"/>
              </a:ext>
            </a:extLst>
          </p:cNvPr>
          <p:cNvSpPr>
            <a:spLocks noGrp="1"/>
          </p:cNvSpPr>
          <p:nvPr>
            <p:ph type="sldNum" sz="quarter" idx="5"/>
          </p:nvPr>
        </p:nvSpPr>
        <p:spPr/>
        <p:txBody>
          <a:bodyPr/>
          <a:lstStyle/>
          <a:p>
            <a:fld id="{711A96BC-8E45-4E38-B605-499E6C6D49E9}" type="slidenum">
              <a:rPr lang="sv-SE" smtClean="0"/>
              <a:t>15</a:t>
            </a:fld>
            <a:endParaRPr lang="sv-SE"/>
          </a:p>
        </p:txBody>
      </p:sp>
    </p:spTree>
    <p:extLst>
      <p:ext uri="{BB962C8B-B14F-4D97-AF65-F5344CB8AC3E}">
        <p14:creationId xmlns:p14="http://schemas.microsoft.com/office/powerpoint/2010/main" val="1841727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33413-572D-0A6C-0A79-9145E8A0FB2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D985D77-28A2-EF3F-C998-BC95DA312C7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13021B6-7B58-B0EA-C5DF-EB0A020972B7}"/>
              </a:ext>
            </a:extLst>
          </p:cNvPr>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Utifrån identifierad förare och fordon, hämtas det omlopp som ska trafikeras från planeringssystemet. För varje stopp visas de resenärer som ska lämnas respektive hämtas. I det här fallet har Anna redan lämnats, vilket har klarmarkerats. Mohammed står i tur och när han anländer väljer föraren honom i listan. Då visas viseringsdialogen i appen och handenhetens olika läsare används för att läsa av Mohammeds legitimation och färdtjänstkort. När viseringen är avslutad visas även Mohammed som klarmarkerad i listan med resenärer.</a:t>
            </a:r>
          </a:p>
          <a:p>
            <a:endParaRPr lang="sv-SE"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Platshållare för bildnummer 3">
            <a:extLst>
              <a:ext uri="{FF2B5EF4-FFF2-40B4-BE49-F238E27FC236}">
                <a16:creationId xmlns:a16="http://schemas.microsoft.com/office/drawing/2014/main" id="{6F07ED05-7262-EB63-A785-1A42D8E95834}"/>
              </a:ext>
            </a:extLst>
          </p:cNvPr>
          <p:cNvSpPr>
            <a:spLocks noGrp="1"/>
          </p:cNvSpPr>
          <p:nvPr>
            <p:ph type="sldNum" sz="quarter" idx="5"/>
          </p:nvPr>
        </p:nvSpPr>
        <p:spPr/>
        <p:txBody>
          <a:bodyPr/>
          <a:lstStyle/>
          <a:p>
            <a:fld id="{711A96BC-8E45-4E38-B605-499E6C6D49E9}" type="slidenum">
              <a:rPr lang="sv-SE" smtClean="0"/>
              <a:t>16</a:t>
            </a:fld>
            <a:endParaRPr lang="sv-SE"/>
          </a:p>
        </p:txBody>
      </p:sp>
    </p:spTree>
    <p:extLst>
      <p:ext uri="{BB962C8B-B14F-4D97-AF65-F5344CB8AC3E}">
        <p14:creationId xmlns:p14="http://schemas.microsoft.com/office/powerpoint/2010/main" val="877909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720B1-2D17-4902-19FB-FCF3BFE07DD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4F31CED-2D28-4830-66AE-1984168A064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4D3EA85-C162-A2C6-2DBE-A4427387CF33}"/>
              </a:ext>
            </a:extLst>
          </p:cNvPr>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Vid sidan om visering är det möjligt att låta resenären betala för resan, till exempel köpa en enkelbiljett vid en anslutningsresa som gäller för fortsatt resa i linjetrafiken.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endParaRPr lang="sv-SE"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Platshållare för bildnummer 3">
            <a:extLst>
              <a:ext uri="{FF2B5EF4-FFF2-40B4-BE49-F238E27FC236}">
                <a16:creationId xmlns:a16="http://schemas.microsoft.com/office/drawing/2014/main" id="{1CF7690B-5289-611E-F0AB-5CE72C47A56D}"/>
              </a:ext>
            </a:extLst>
          </p:cNvPr>
          <p:cNvSpPr>
            <a:spLocks noGrp="1"/>
          </p:cNvSpPr>
          <p:nvPr>
            <p:ph type="sldNum" sz="quarter" idx="5"/>
          </p:nvPr>
        </p:nvSpPr>
        <p:spPr/>
        <p:txBody>
          <a:bodyPr/>
          <a:lstStyle/>
          <a:p>
            <a:fld id="{711A96BC-8E45-4E38-B605-499E6C6D49E9}" type="slidenum">
              <a:rPr lang="sv-SE" smtClean="0"/>
              <a:t>17</a:t>
            </a:fld>
            <a:endParaRPr lang="sv-SE"/>
          </a:p>
        </p:txBody>
      </p:sp>
    </p:spTree>
    <p:extLst>
      <p:ext uri="{BB962C8B-B14F-4D97-AF65-F5344CB8AC3E}">
        <p14:creationId xmlns:p14="http://schemas.microsoft.com/office/powerpoint/2010/main" val="2453470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latin typeface="Verdana" panose="020B0604030504040204" pitchFamily="34" charset="0"/>
                <a:ea typeface="Verdana" panose="020B0604030504040204" pitchFamily="34" charset="0"/>
                <a:cs typeface="Verdana" panose="020B0604030504040204" pitchFamily="34" charset="0"/>
              </a:rPr>
              <a:t>Så här ser det ofta ut i ett taxifordon idag. Det finns en taxameterlösning med en större skärm som föraren också använder för navigering. Utöver denna finns en betalterminal som är knuten till en kvittoskrivare via Bluetooth.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latin typeface="Verdana" panose="020B0604030504040204" pitchFamily="34" charset="0"/>
                <a:ea typeface="Verdana" panose="020B0604030504040204" pitchFamily="34" charset="0"/>
                <a:cs typeface="Verdana" panose="020B0604030504040204" pitchFamily="34" charset="0"/>
              </a:rPr>
              <a:t>Om en RKM på samma sätt som Skånetrafiken vill ha full kontroll över hela informationsflödet kring sina resor, kan man installera en separat handenhet i fordonet med resepersonalappen som kommunicerar direkt med det egna planeringssystemet och biljettsystemet. Om kvittoskrivaren har stöd för Bluetooth-koppling mot flera betalterminaler, kan resepersonalappen också använda den.</a:t>
            </a:r>
          </a:p>
        </p:txBody>
      </p:sp>
      <p:sp>
        <p:nvSpPr>
          <p:cNvPr id="4" name="Platshållare för bildnummer 3"/>
          <p:cNvSpPr>
            <a:spLocks noGrp="1"/>
          </p:cNvSpPr>
          <p:nvPr>
            <p:ph type="sldNum" sz="quarter" idx="5"/>
          </p:nvPr>
        </p:nvSpPr>
        <p:spPr/>
        <p:txBody>
          <a:bodyPr/>
          <a:lstStyle/>
          <a:p>
            <a:fld id="{711A96BC-8E45-4E38-B605-499E6C6D49E9}" type="slidenum">
              <a:rPr lang="sv-SE" smtClean="0"/>
              <a:t>18</a:t>
            </a:fld>
            <a:endParaRPr lang="sv-SE"/>
          </a:p>
        </p:txBody>
      </p:sp>
    </p:spTree>
    <p:extLst>
      <p:ext uri="{BB962C8B-B14F-4D97-AF65-F5344CB8AC3E}">
        <p14:creationId xmlns:p14="http://schemas.microsoft.com/office/powerpoint/2010/main" val="196579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Flera av er har vid intervjuerna uttryckt att ni inte själva utvecklar IT-system eller hanterar hårdvaror. Då blir det istället möjligt för era upphandlade leverantörer att integrera den gemensamt utvecklade resepersonalappen som en modul i sina lösningar. Ni tappar förvisso den fullständiga kontroll som Skånetrafiken har över sin lösning, men har å andra sidan möjlighet att djupare integrera lösningarna i fordonen.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I det här exemplet har taxameterleverantören implementerat resepersonalens vy över omloppet och </a:t>
            </a:r>
            <a:r>
              <a:rPr lang="sv-SE" sz="1800" dirty="0" err="1">
                <a:latin typeface="Verdana" panose="020B0604030504040204" pitchFamily="34" charset="0"/>
                <a:ea typeface="Verdana" panose="020B0604030504040204" pitchFamily="34" charset="0"/>
                <a:cs typeface="Verdana" panose="020B0604030504040204" pitchFamily="34" charset="0"/>
              </a:rPr>
              <a:t>körordrarna</a:t>
            </a:r>
            <a:r>
              <a:rPr lang="sv-SE" sz="1800" dirty="0">
                <a:latin typeface="Verdana" panose="020B0604030504040204" pitchFamily="34" charset="0"/>
                <a:ea typeface="Verdana" panose="020B0604030504040204" pitchFamily="34" charset="0"/>
                <a:cs typeface="Verdana" panose="020B0604030504040204" pitchFamily="34" charset="0"/>
              </a:rPr>
              <a:t> i taxameterhårdvaran. Föraren kan då välja app beroende på om man ska köra taxi eller samhällsbetalda resor. Vid samhällsbetalda resor kan </a:t>
            </a:r>
            <a:r>
              <a:rPr lang="sv-SE" sz="1800" dirty="0" err="1">
                <a:latin typeface="Verdana" panose="020B0604030504040204" pitchFamily="34" charset="0"/>
                <a:ea typeface="Verdana" panose="020B0604030504040204" pitchFamily="34" charset="0"/>
                <a:cs typeface="Verdana" panose="020B0604030504040204" pitchFamily="34" charset="0"/>
              </a:rPr>
              <a:t>körordrarna</a:t>
            </a:r>
            <a:r>
              <a:rPr lang="sv-SE" sz="1800" dirty="0">
                <a:latin typeface="Verdana" panose="020B0604030504040204" pitchFamily="34" charset="0"/>
                <a:ea typeface="Verdana" panose="020B0604030504040204" pitchFamily="34" charset="0"/>
                <a:cs typeface="Verdana" panose="020B0604030504040204" pitchFamily="34" charset="0"/>
              </a:rPr>
              <a:t> fortsatt hämtas direkt från RKM:ens planeringssystem och presenteras i resepersonalappen.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De delar av appen som hanterar betalning och visering av färdbevis skulle i ett sådant här scenario kunna installeras på fordonets Androidbaserade betalterminal. Då blir resenärens upplevelse smidig i och med att enheten kan räckas över till resenären i samband med visering eller betalning. Färdbevishantering och betalning kan knytas direkt mot RKM:ens egna biljettsystem.</a:t>
            </a:r>
          </a:p>
        </p:txBody>
      </p:sp>
      <p:sp>
        <p:nvSpPr>
          <p:cNvPr id="4" name="Platshållare för bildnummer 3"/>
          <p:cNvSpPr>
            <a:spLocks noGrp="1"/>
          </p:cNvSpPr>
          <p:nvPr>
            <p:ph type="sldNum" sz="quarter" idx="5"/>
          </p:nvPr>
        </p:nvSpPr>
        <p:spPr/>
        <p:txBody>
          <a:bodyPr/>
          <a:lstStyle/>
          <a:p>
            <a:fld id="{711A96BC-8E45-4E38-B605-499E6C6D49E9}" type="slidenum">
              <a:rPr lang="sv-SE" smtClean="0"/>
              <a:t>19</a:t>
            </a:fld>
            <a:endParaRPr lang="sv-SE"/>
          </a:p>
        </p:txBody>
      </p:sp>
    </p:spTree>
    <p:extLst>
      <p:ext uri="{BB962C8B-B14F-4D97-AF65-F5344CB8AC3E}">
        <p14:creationId xmlns:p14="http://schemas.microsoft.com/office/powerpoint/2010/main" val="12838775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Ja, det var lite om hur resepersonalappen skulle kunna fungera. Nu till den andra delen som har utretts i förstudien - serviceresefordonsplattformen.</a:t>
            </a:r>
          </a:p>
        </p:txBody>
      </p:sp>
      <p:sp>
        <p:nvSpPr>
          <p:cNvPr id="4" name="Platshållare för bildnummer 3"/>
          <p:cNvSpPr>
            <a:spLocks noGrp="1"/>
          </p:cNvSpPr>
          <p:nvPr>
            <p:ph type="sldNum" sz="quarter" idx="5"/>
          </p:nvPr>
        </p:nvSpPr>
        <p:spPr/>
        <p:txBody>
          <a:bodyPr/>
          <a:lstStyle/>
          <a:p>
            <a:fld id="{711A96BC-8E45-4E38-B605-499E6C6D49E9}" type="slidenum">
              <a:rPr lang="sv-SE" smtClean="0"/>
              <a:t>20</a:t>
            </a:fld>
            <a:endParaRPr lang="sv-SE"/>
          </a:p>
        </p:txBody>
      </p:sp>
    </p:spTree>
    <p:extLst>
      <p:ext uri="{BB962C8B-B14F-4D97-AF65-F5344CB8AC3E}">
        <p14:creationId xmlns:p14="http://schemas.microsoft.com/office/powerpoint/2010/main" val="2593785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b="0" dirty="0">
                <a:latin typeface="Verdana" panose="020B0604030504040204" pitchFamily="34" charset="0"/>
                <a:ea typeface="Verdana" panose="020B0604030504040204" pitchFamily="34" charset="0"/>
                <a:cs typeface="Verdana" panose="020B0604030504040204" pitchFamily="34" charset="0"/>
              </a:rPr>
              <a:t>I linjetrafikens fordon finns idag en uppsjö fordonssystem och hårdvaror, medan många av de små serviceresefordonen helt saknar system med direkt koppling till kollektivtrafiken.</a:t>
            </a:r>
          </a:p>
          <a:p>
            <a:endParaRPr lang="sv-SE" sz="1800" b="0" dirty="0">
              <a:latin typeface="Verdana" panose="020B0604030504040204" pitchFamily="34" charset="0"/>
              <a:ea typeface="Verdana" panose="020B0604030504040204" pitchFamily="34" charset="0"/>
              <a:cs typeface="Verdana" panose="020B0604030504040204" pitchFamily="34" charset="0"/>
            </a:endParaRPr>
          </a:p>
          <a:p>
            <a:r>
              <a:rPr lang="sv-SE" sz="1800" b="0" dirty="0">
                <a:latin typeface="Verdana" panose="020B0604030504040204" pitchFamily="34" charset="0"/>
                <a:ea typeface="Verdana" panose="020B0604030504040204" pitchFamily="34" charset="0"/>
                <a:cs typeface="Verdana" panose="020B0604030504040204" pitchFamily="34" charset="0"/>
              </a:rPr>
              <a:t>För att få en mer enhetlig fordonsdatahantering för all kollektivtrafik – både linjelagd trafik och anropsstyrda serviceresor – har Skånetrafiken utvecklat en serviceresefordonsplattform som i grunden bygger på en mycket enkel och billig hårdvara som kostar en dryg tusenlapp och kan skicka fordonets position och fordonsdata från CAN-bussen över mobilnätet. En viktig informationstyp i det här sammanhanget är drivmedelsförbrukningen, inte minst för hybridfordon där det är svårt att schablonberäkna förbrukningen.</a:t>
            </a:r>
          </a:p>
          <a:p>
            <a:endParaRPr lang="sv-SE" sz="1800" b="0" dirty="0">
              <a:latin typeface="Verdana" panose="020B0604030504040204" pitchFamily="34" charset="0"/>
              <a:ea typeface="Verdana" panose="020B0604030504040204" pitchFamily="34" charset="0"/>
              <a:cs typeface="Verdana" panose="020B0604030504040204" pitchFamily="34" charset="0"/>
            </a:endParaRPr>
          </a:p>
          <a:p>
            <a:r>
              <a:rPr lang="sv-SE" sz="1800" b="0" dirty="0">
                <a:latin typeface="Verdana" panose="020B0604030504040204" pitchFamily="34" charset="0"/>
                <a:ea typeface="Verdana" panose="020B0604030504040204" pitchFamily="34" charset="0"/>
                <a:cs typeface="Verdana" panose="020B0604030504040204" pitchFamily="34" charset="0"/>
              </a:rPr>
              <a:t>Med drivmedelsdata direkt från fordonen kan man automatiskt skapa ett tillförlitligt underlag till RKM:ens hållbarhetsrapportering, jämfört med dagens krångliga och manuella schablonberäkningar utifrån fordonets totala förbrukning under kanske ett kvartal, där man ofta inte vet hur stor del som har körts i uppdrag åt RKM:en.</a:t>
            </a:r>
          </a:p>
          <a:p>
            <a:endParaRPr lang="sv-SE" sz="1800" b="0" dirty="0">
              <a:latin typeface="Verdana" panose="020B0604030504040204" pitchFamily="34" charset="0"/>
              <a:ea typeface="Verdana" panose="020B0604030504040204" pitchFamily="34" charset="0"/>
              <a:cs typeface="Verdana" panose="020B0604030504040204" pitchFamily="34" charset="0"/>
            </a:endParaRPr>
          </a:p>
          <a:p>
            <a:r>
              <a:rPr lang="sv-SE" sz="1800" b="0" dirty="0">
                <a:latin typeface="Verdana" panose="020B0604030504040204" pitchFamily="34" charset="0"/>
                <a:ea typeface="Verdana" panose="020B0604030504040204" pitchFamily="34" charset="0"/>
                <a:cs typeface="Verdana" panose="020B0604030504040204" pitchFamily="34" charset="0"/>
              </a:rPr>
              <a:t>Man får också möjlighet att säkerställa att fordonet inte är belagt med körförbud eller har andra brister.</a:t>
            </a:r>
          </a:p>
          <a:p>
            <a:endParaRPr lang="sv-SE" sz="1800" b="0" dirty="0">
              <a:latin typeface="Verdana" panose="020B0604030504040204" pitchFamily="34" charset="0"/>
              <a:ea typeface="Verdana" panose="020B0604030504040204" pitchFamily="34" charset="0"/>
              <a:cs typeface="Verdana" panose="020B0604030504040204" pitchFamily="34" charset="0"/>
            </a:endParaRPr>
          </a:p>
          <a:p>
            <a:r>
              <a:rPr lang="sv-SE" sz="1800" b="0" dirty="0">
                <a:latin typeface="Verdana" panose="020B0604030504040204" pitchFamily="34" charset="0"/>
                <a:ea typeface="Verdana" panose="020B0604030504040204" pitchFamily="34" charset="0"/>
                <a:cs typeface="Verdana" panose="020B0604030504040204" pitchFamily="34" charset="0"/>
              </a:rPr>
              <a:t>Överföringen av fordonets position – i Skånetrafikens fall var tionde sekund – ger goda förutsättningar för realtidsplanering och störningshantering.</a:t>
            </a:r>
            <a:br>
              <a:rPr lang="sv-SE" sz="1800" b="0" dirty="0">
                <a:latin typeface="Verdana" panose="020B0604030504040204" pitchFamily="34" charset="0"/>
                <a:ea typeface="Verdana" panose="020B0604030504040204" pitchFamily="34" charset="0"/>
                <a:cs typeface="Verdana" panose="020B0604030504040204" pitchFamily="34" charset="0"/>
              </a:rPr>
            </a:br>
            <a:br>
              <a:rPr lang="sv-SE" sz="1800" b="0" dirty="0">
                <a:latin typeface="Verdana" panose="020B0604030504040204" pitchFamily="34" charset="0"/>
                <a:ea typeface="Verdana" panose="020B0604030504040204" pitchFamily="34" charset="0"/>
                <a:cs typeface="Verdana" panose="020B0604030504040204" pitchFamily="34" charset="0"/>
              </a:rPr>
            </a:br>
            <a:r>
              <a:rPr lang="sv-SE" sz="1800" b="0" dirty="0">
                <a:latin typeface="Verdana" panose="020B0604030504040204" pitchFamily="34" charset="0"/>
                <a:ea typeface="Verdana" panose="020B0604030504040204" pitchFamily="34" charset="0"/>
                <a:cs typeface="Verdana" panose="020B0604030504040204" pitchFamily="34" charset="0"/>
              </a:rPr>
              <a:t>I bilden ser man hur serviceresefordonet via fordonsenheten först kommunicerar fordonsdata på ett fordonsspecifikt format, som sedan översätts till ett generellt format som kan aggregeras och skickas till RKM:ens </a:t>
            </a:r>
            <a:r>
              <a:rPr lang="sv-SE" sz="1800" b="0" dirty="0" err="1">
                <a:latin typeface="Verdana" panose="020B0604030504040204" pitchFamily="34" charset="0"/>
                <a:ea typeface="Verdana" panose="020B0604030504040204" pitchFamily="34" charset="0"/>
                <a:cs typeface="Verdana" panose="020B0604030504040204" pitchFamily="34" charset="0"/>
              </a:rPr>
              <a:t>backofficesystem</a:t>
            </a:r>
            <a:r>
              <a:rPr lang="sv-SE" sz="1800" b="0" dirty="0">
                <a:latin typeface="Verdana" panose="020B0604030504040204" pitchFamily="34" charset="0"/>
                <a:ea typeface="Verdana" panose="020B0604030504040204" pitchFamily="34" charset="0"/>
                <a:cs typeface="Verdana" panose="020B0604030504040204" pitchFamily="34" charset="0"/>
              </a:rPr>
              <a:t>, till exempel FRIDA eller något annat fordonsdatalager, realtidsplattformen eller till miljöledningssystemet.</a:t>
            </a:r>
          </a:p>
        </p:txBody>
      </p:sp>
      <p:sp>
        <p:nvSpPr>
          <p:cNvPr id="4" name="Platshållare för bildnummer 3"/>
          <p:cNvSpPr>
            <a:spLocks noGrp="1"/>
          </p:cNvSpPr>
          <p:nvPr>
            <p:ph type="sldNum" sz="quarter" idx="5"/>
          </p:nvPr>
        </p:nvSpPr>
        <p:spPr/>
        <p:txBody>
          <a:bodyPr/>
          <a:lstStyle/>
          <a:p>
            <a:fld id="{711A96BC-8E45-4E38-B605-499E6C6D49E9}" type="slidenum">
              <a:rPr lang="sv-SE" smtClean="0"/>
              <a:t>21</a:t>
            </a:fld>
            <a:endParaRPr lang="sv-SE"/>
          </a:p>
        </p:txBody>
      </p:sp>
    </p:spTree>
    <p:extLst>
      <p:ext uri="{BB962C8B-B14F-4D97-AF65-F5344CB8AC3E}">
        <p14:creationId xmlns:p14="http://schemas.microsoft.com/office/powerpoint/2010/main" val="1347201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Den stora vinsten med detta blir att fordonsdata för alla typer av fordon samlas på en gemensam plats i ett enhetligt format.</a:t>
            </a:r>
          </a:p>
        </p:txBody>
      </p:sp>
      <p:sp>
        <p:nvSpPr>
          <p:cNvPr id="4" name="Platshållare för bildnummer 3"/>
          <p:cNvSpPr>
            <a:spLocks noGrp="1"/>
          </p:cNvSpPr>
          <p:nvPr>
            <p:ph type="sldNum" sz="quarter" idx="5"/>
          </p:nvPr>
        </p:nvSpPr>
        <p:spPr/>
        <p:txBody>
          <a:bodyPr/>
          <a:lstStyle/>
          <a:p>
            <a:fld id="{711A96BC-8E45-4E38-B605-499E6C6D49E9}" type="slidenum">
              <a:rPr lang="sv-SE" smtClean="0"/>
              <a:t>22</a:t>
            </a:fld>
            <a:endParaRPr lang="sv-SE"/>
          </a:p>
        </p:txBody>
      </p:sp>
    </p:spTree>
    <p:extLst>
      <p:ext uri="{BB962C8B-B14F-4D97-AF65-F5344CB8AC3E}">
        <p14:creationId xmlns:p14="http://schemas.microsoft.com/office/powerpoint/2010/main" val="364743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Vilken nytta uppstår då om man implementerar de här lösningarna?</a:t>
            </a:r>
          </a:p>
        </p:txBody>
      </p:sp>
      <p:sp>
        <p:nvSpPr>
          <p:cNvPr id="4" name="Platshållare för bildnummer 3"/>
          <p:cNvSpPr>
            <a:spLocks noGrp="1"/>
          </p:cNvSpPr>
          <p:nvPr>
            <p:ph type="sldNum" sz="quarter" idx="5"/>
          </p:nvPr>
        </p:nvSpPr>
        <p:spPr/>
        <p:txBody>
          <a:bodyPr/>
          <a:lstStyle/>
          <a:p>
            <a:fld id="{711A96BC-8E45-4E38-B605-499E6C6D49E9}" type="slidenum">
              <a:rPr lang="sv-SE" smtClean="0"/>
              <a:t>23</a:t>
            </a:fld>
            <a:endParaRPr lang="sv-SE"/>
          </a:p>
        </p:txBody>
      </p:sp>
    </p:spTree>
    <p:extLst>
      <p:ext uri="{BB962C8B-B14F-4D97-AF65-F5344CB8AC3E}">
        <p14:creationId xmlns:p14="http://schemas.microsoft.com/office/powerpoint/2010/main" val="837662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Jag hinner inte gå in på varje enskild nytta här, de finns att läsa i förstudien, men på en övergripande nivå möjliggör en resepersonalapp i serviceresefordon större enkelhet och trygghet för resenären.</a:t>
            </a:r>
          </a:p>
        </p:txBody>
      </p:sp>
      <p:sp>
        <p:nvSpPr>
          <p:cNvPr id="4" name="Platshållare för bildnummer 3"/>
          <p:cNvSpPr>
            <a:spLocks noGrp="1"/>
          </p:cNvSpPr>
          <p:nvPr>
            <p:ph type="sldNum" sz="quarter" idx="5"/>
          </p:nvPr>
        </p:nvSpPr>
        <p:spPr/>
        <p:txBody>
          <a:bodyPr/>
          <a:lstStyle/>
          <a:p>
            <a:fld id="{711A96BC-8E45-4E38-B605-499E6C6D49E9}" type="slidenum">
              <a:rPr lang="sv-SE" smtClean="0"/>
              <a:t>24</a:t>
            </a:fld>
            <a:endParaRPr lang="sv-SE"/>
          </a:p>
        </p:txBody>
      </p:sp>
    </p:spTree>
    <p:extLst>
      <p:ext uri="{BB962C8B-B14F-4D97-AF65-F5344CB8AC3E}">
        <p14:creationId xmlns:p14="http://schemas.microsoft.com/office/powerpoint/2010/main" val="3331827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63847-DE02-7BDA-32F9-C92B7D8AA6A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687791-AD96-2288-03D5-DD57066EB20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49EF488-7A20-B92A-6053-BD0352155F14}"/>
              </a:ext>
            </a:extLst>
          </p:cNvPr>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På samma sätt får RKM:er ett stort antal nyttor som leder till högre kvalitet i både trafikutbudet och uppföljningen av utförandet. Man kan också uppnå stora besparingar. Till exempel kan nämnas att Skånetrafiken 2020 gjorde en kalkyl som visade att man skulle kunna spara nära 30 Mkr per år om så lite som 11% av de helt anropsstyrda resorna kunde göras om till kombinerade resor med anslutningar till linjetrafiken.</a:t>
            </a:r>
          </a:p>
        </p:txBody>
      </p:sp>
      <p:sp>
        <p:nvSpPr>
          <p:cNvPr id="4" name="Platshållare för bildnummer 3">
            <a:extLst>
              <a:ext uri="{FF2B5EF4-FFF2-40B4-BE49-F238E27FC236}">
                <a16:creationId xmlns:a16="http://schemas.microsoft.com/office/drawing/2014/main" id="{F2FD4E0C-3E39-DAFF-6938-F53A926F16AA}"/>
              </a:ext>
            </a:extLst>
          </p:cNvPr>
          <p:cNvSpPr>
            <a:spLocks noGrp="1"/>
          </p:cNvSpPr>
          <p:nvPr>
            <p:ph type="sldNum" sz="quarter" idx="5"/>
          </p:nvPr>
        </p:nvSpPr>
        <p:spPr/>
        <p:txBody>
          <a:bodyPr/>
          <a:lstStyle/>
          <a:p>
            <a:fld id="{711A96BC-8E45-4E38-B605-499E6C6D49E9}" type="slidenum">
              <a:rPr lang="sv-SE" smtClean="0"/>
              <a:t>25</a:t>
            </a:fld>
            <a:endParaRPr lang="sv-SE"/>
          </a:p>
        </p:txBody>
      </p:sp>
    </p:spTree>
    <p:extLst>
      <p:ext uri="{BB962C8B-B14F-4D97-AF65-F5344CB8AC3E}">
        <p14:creationId xmlns:p14="http://schemas.microsoft.com/office/powerpoint/2010/main" val="3026103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F18A3-B076-2537-A2A0-A8E6B8575AB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C8952E7-79BC-23E9-8D97-C80EB518314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7AEB24A-8461-B0B9-CAE0-106909A68C23}"/>
              </a:ext>
            </a:extLst>
          </p:cNvPr>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Det uppstår också samordningsnyttor, besparingar och större flexibilitet för de RKM:er som väljer att implementera en gemensamt utvecklad resepersonalapp.</a:t>
            </a:r>
          </a:p>
        </p:txBody>
      </p:sp>
      <p:sp>
        <p:nvSpPr>
          <p:cNvPr id="4" name="Platshållare för bildnummer 3">
            <a:extLst>
              <a:ext uri="{FF2B5EF4-FFF2-40B4-BE49-F238E27FC236}">
                <a16:creationId xmlns:a16="http://schemas.microsoft.com/office/drawing/2014/main" id="{DEE58BA7-3258-7485-C7D3-C3E5214D5E9F}"/>
              </a:ext>
            </a:extLst>
          </p:cNvPr>
          <p:cNvSpPr>
            <a:spLocks noGrp="1"/>
          </p:cNvSpPr>
          <p:nvPr>
            <p:ph type="sldNum" sz="quarter" idx="5"/>
          </p:nvPr>
        </p:nvSpPr>
        <p:spPr/>
        <p:txBody>
          <a:bodyPr/>
          <a:lstStyle/>
          <a:p>
            <a:fld id="{711A96BC-8E45-4E38-B605-499E6C6D49E9}" type="slidenum">
              <a:rPr lang="sv-SE" smtClean="0"/>
              <a:t>26</a:t>
            </a:fld>
            <a:endParaRPr lang="sv-SE"/>
          </a:p>
        </p:txBody>
      </p:sp>
    </p:spTree>
    <p:extLst>
      <p:ext uri="{BB962C8B-B14F-4D97-AF65-F5344CB8AC3E}">
        <p14:creationId xmlns:p14="http://schemas.microsoft.com/office/powerpoint/2010/main" val="26856154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C7A39-808F-0EF8-4CAC-6627088AAC8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C38AE6C-EBFB-308D-4112-408864C3F98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DFE6F2E-3B1D-F256-4557-27D81EE16162}"/>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B54BF824-20FB-5131-5C5B-A6E795128668}"/>
              </a:ext>
            </a:extLst>
          </p:cNvPr>
          <p:cNvSpPr>
            <a:spLocks noGrp="1"/>
          </p:cNvSpPr>
          <p:nvPr>
            <p:ph type="sldNum" sz="quarter" idx="5"/>
          </p:nvPr>
        </p:nvSpPr>
        <p:spPr/>
        <p:txBody>
          <a:bodyPr/>
          <a:lstStyle/>
          <a:p>
            <a:fld id="{711A96BC-8E45-4E38-B605-499E6C6D49E9}" type="slidenum">
              <a:rPr lang="sv-SE" smtClean="0"/>
              <a:t>27</a:t>
            </a:fld>
            <a:endParaRPr lang="sv-SE"/>
          </a:p>
        </p:txBody>
      </p:sp>
    </p:spTree>
    <p:extLst>
      <p:ext uri="{BB962C8B-B14F-4D97-AF65-F5344CB8AC3E}">
        <p14:creationId xmlns:p14="http://schemas.microsoft.com/office/powerpoint/2010/main" val="1322054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0FDEE-91EC-20BA-26CE-AB57121E596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5FD56ED-8B98-F2E4-D255-84F53882FB8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35BD8E1-EA9A-3D29-74E6-7D1EF3518AB3}"/>
              </a:ext>
            </a:extLst>
          </p:cNvPr>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Resenären kommer inte i direkt kontakt med en serviceresefordonsplattform, men får indirekt nytta av den i och med att man kan vara trygg med att ett uppkopplat fordon är trafiksäkert och har rätt utrustning.</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RKM:en får som tidigare nämnt nyttor med koppling till hållbarhetsredovisning, uppföljning, planering och störningshantering samt enhetlig fordonsdata för hela fordonsflottan.</a:t>
            </a:r>
          </a:p>
        </p:txBody>
      </p:sp>
      <p:sp>
        <p:nvSpPr>
          <p:cNvPr id="4" name="Platshållare för bildnummer 3">
            <a:extLst>
              <a:ext uri="{FF2B5EF4-FFF2-40B4-BE49-F238E27FC236}">
                <a16:creationId xmlns:a16="http://schemas.microsoft.com/office/drawing/2014/main" id="{E33E1C5C-EFA9-465D-3A73-E39118E66218}"/>
              </a:ext>
            </a:extLst>
          </p:cNvPr>
          <p:cNvSpPr>
            <a:spLocks noGrp="1"/>
          </p:cNvSpPr>
          <p:nvPr>
            <p:ph type="sldNum" sz="quarter" idx="5"/>
          </p:nvPr>
        </p:nvSpPr>
        <p:spPr/>
        <p:txBody>
          <a:bodyPr/>
          <a:lstStyle/>
          <a:p>
            <a:fld id="{711A96BC-8E45-4E38-B605-499E6C6D49E9}" type="slidenum">
              <a:rPr lang="sv-SE" smtClean="0"/>
              <a:t>28</a:t>
            </a:fld>
            <a:endParaRPr lang="sv-SE"/>
          </a:p>
        </p:txBody>
      </p:sp>
    </p:spTree>
    <p:extLst>
      <p:ext uri="{BB962C8B-B14F-4D97-AF65-F5344CB8AC3E}">
        <p14:creationId xmlns:p14="http://schemas.microsoft.com/office/powerpoint/2010/main" val="5528220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7AD81-8F61-0999-1734-538149F77DE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82ED18D-4AEC-2377-0046-EC534F6A163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848660B-BA10-85B0-4F74-025D8DD83C89}"/>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B6BFC32-6B6C-69E4-DF03-CDC1DF555F7E}"/>
              </a:ext>
            </a:extLst>
          </p:cNvPr>
          <p:cNvSpPr>
            <a:spLocks noGrp="1"/>
          </p:cNvSpPr>
          <p:nvPr>
            <p:ph type="sldNum" sz="quarter" idx="5"/>
          </p:nvPr>
        </p:nvSpPr>
        <p:spPr/>
        <p:txBody>
          <a:bodyPr/>
          <a:lstStyle/>
          <a:p>
            <a:fld id="{711A96BC-8E45-4E38-B605-499E6C6D49E9}" type="slidenum">
              <a:rPr lang="sv-SE" smtClean="0"/>
              <a:t>29</a:t>
            </a:fld>
            <a:endParaRPr lang="sv-SE"/>
          </a:p>
        </p:txBody>
      </p:sp>
    </p:spTree>
    <p:extLst>
      <p:ext uri="{BB962C8B-B14F-4D97-AF65-F5344CB8AC3E}">
        <p14:creationId xmlns:p14="http://schemas.microsoft.com/office/powerpoint/2010/main" val="32047679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Hur kommer man då igång med en implementation?</a:t>
            </a:r>
          </a:p>
        </p:txBody>
      </p:sp>
      <p:sp>
        <p:nvSpPr>
          <p:cNvPr id="4" name="Platshållare för bildnummer 3"/>
          <p:cNvSpPr>
            <a:spLocks noGrp="1"/>
          </p:cNvSpPr>
          <p:nvPr>
            <p:ph type="sldNum" sz="quarter" idx="5"/>
          </p:nvPr>
        </p:nvSpPr>
        <p:spPr/>
        <p:txBody>
          <a:bodyPr/>
          <a:lstStyle/>
          <a:p>
            <a:fld id="{711A96BC-8E45-4E38-B605-499E6C6D49E9}" type="slidenum">
              <a:rPr lang="sv-SE" smtClean="0"/>
              <a:t>30</a:t>
            </a:fld>
            <a:endParaRPr lang="sv-SE"/>
          </a:p>
        </p:txBody>
      </p:sp>
    </p:spTree>
    <p:extLst>
      <p:ext uri="{BB962C8B-B14F-4D97-AF65-F5344CB8AC3E}">
        <p14:creationId xmlns:p14="http://schemas.microsoft.com/office/powerpoint/2010/main" val="13910745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effectLst/>
                <a:latin typeface="Verdana" panose="020B0604030504040204" pitchFamily="34" charset="0"/>
                <a:ea typeface="Times New Roman" panose="02020603050405020304" pitchFamily="18" charset="0"/>
                <a:cs typeface="Times New Roman" panose="02020603050405020304" pitchFamily="18" charset="0"/>
              </a:rPr>
              <a:t>Vid den här typen av arbete, som sker i bred samverkan mot ambitiösa mål i en komplex verksamhet, är det inte meningsfullt att formulera en detaljerad projektplan som sträcker sig långt fram i tiden. </a:t>
            </a:r>
          </a:p>
          <a:p>
            <a:endParaRPr lang="sv-SE" sz="1800" dirty="0">
              <a:effectLst/>
              <a:latin typeface="Verdana" panose="020B0604030504040204" pitchFamily="34" charset="0"/>
              <a:ea typeface="Verdana" panose="020B0604030504040204" pitchFamily="34" charset="0"/>
              <a:cs typeface="Times New Roman" panose="02020603050405020304" pitchFamily="18" charset="0"/>
            </a:endParaRPr>
          </a:p>
          <a:p>
            <a:r>
              <a:rPr lang="sv-SE" sz="1800" dirty="0">
                <a:latin typeface="Verdana" panose="020B0604030504040204" pitchFamily="34" charset="0"/>
                <a:ea typeface="Verdana" panose="020B0604030504040204" pitchFamily="34" charset="0"/>
                <a:cs typeface="Verdana" panose="020B0604030504040204" pitchFamily="34" charset="0"/>
              </a:rPr>
              <a:t>Det är mycket viktigare att fokusera på gemensam praktisk handling och utforskande utveckling nära berörda användare. Det är med detta som bakgrund som jag har försökt formulera en principdriven genomförandeprocess.</a:t>
            </a:r>
          </a:p>
          <a:p>
            <a:endParaRPr lang="sv-SE" sz="1800"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Efter att relevanta parter har samlats i ett samarbetsforum, en startfinansiering har säkrats och en första småskalig gemensam utveckling har genomförts, tillämpas övriga principer parallellt över tid. Med detta förfarande växer både de gemensamma utvecklingsresultaten och antal deltagande parter successivt över tid. Man får då en snöbollseffekt som leder mot målet om gemensamma lösningar som implementeras nationellt.</a:t>
            </a:r>
          </a:p>
          <a:p>
            <a:endParaRPr lang="sv-SE"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A96BC-8E45-4E38-B605-499E6C6D49E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75758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5738A-84B9-23AE-8230-EB1B793D89B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E92ACE6-AE15-C77D-3811-5403E773811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ADFF438-640B-09B3-9B0A-BF8AA9CB1A8C}"/>
              </a:ext>
            </a:extLst>
          </p:cNvPr>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Första steget i processen handlar om att samla relevanta parter. </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Skånetrafiken har en nyckelroll i ett framtida samarbete, i och med att man redan har utvecklat de lösningar som är aktuella i ett första steg. Väldigt glädjande är att man under förstudiearbetet har uttryckt sig positiva till att delta och förhoppningsvis också kan bidra med källkoden till de lösningar man utvecklar.</a:t>
            </a:r>
          </a:p>
          <a:p>
            <a:br>
              <a:rPr lang="sv-SE" sz="1800" dirty="0">
                <a:latin typeface="Verdana" panose="020B0604030504040204" pitchFamily="34" charset="0"/>
                <a:ea typeface="Verdana" panose="020B0604030504040204" pitchFamily="34" charset="0"/>
                <a:cs typeface="Verdana" panose="020B0604030504040204" pitchFamily="34" charset="0"/>
              </a:rPr>
            </a:br>
            <a:r>
              <a:rPr lang="sv-SE" sz="1800" dirty="0">
                <a:latin typeface="Verdana" panose="020B0604030504040204" pitchFamily="34" charset="0"/>
                <a:ea typeface="Verdana" panose="020B0604030504040204" pitchFamily="34" charset="0"/>
                <a:cs typeface="Verdana" panose="020B0604030504040204" pitchFamily="34" charset="0"/>
              </a:rPr>
              <a:t>Samtrafiken har också en given roll i ett samarbete, i kraft både av sin roll som utvecklande organisation för branschen och som förvaltare av Resplus-ekosystemet och BoB-standarden för biljetter. För deras deltagande fullt ut krävs dock att deras uppdrag vidgas till att omfatta även serviceresor inklusive särskilda persontransporter.</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Vi har haft en tät dialog med Samtrafiken under förstudien och fick nyligen besked om att man ställer sig positiva till att bidra i ett framtida samarbete.</a:t>
            </a:r>
          </a:p>
          <a:p>
            <a:br>
              <a:rPr lang="sv-SE" sz="1800" dirty="0">
                <a:latin typeface="Verdana" panose="020B0604030504040204" pitchFamily="34" charset="0"/>
                <a:ea typeface="Verdana" panose="020B0604030504040204" pitchFamily="34" charset="0"/>
                <a:cs typeface="Verdana" panose="020B0604030504040204" pitchFamily="34" charset="0"/>
              </a:rPr>
            </a:br>
            <a:r>
              <a:rPr lang="sv-SE" sz="1800" dirty="0">
                <a:latin typeface="Verdana" panose="020B0604030504040204" pitchFamily="34" charset="0"/>
                <a:ea typeface="Verdana" panose="020B0604030504040204" pitchFamily="34" charset="0"/>
                <a:cs typeface="Verdana" panose="020B0604030504040204" pitchFamily="34" charset="0"/>
              </a:rPr>
              <a:t>Slutligen har Svensk Kollektivtrafik en viktig roll, i och med att man representerar den offentliga delen av branschen. I förstudien har vi sett att det offentligas gemensamma nytta kan vara en central drivkraft i ett samarbete, och Svensk Kollektivtrafik samlar redan idag de forum som är lämpliga att driva den här typen av arbete.</a:t>
            </a:r>
          </a:p>
        </p:txBody>
      </p:sp>
      <p:sp>
        <p:nvSpPr>
          <p:cNvPr id="4" name="Platshållare för bildnummer 3">
            <a:extLst>
              <a:ext uri="{FF2B5EF4-FFF2-40B4-BE49-F238E27FC236}">
                <a16:creationId xmlns:a16="http://schemas.microsoft.com/office/drawing/2014/main" id="{AF07FCA0-884E-F834-73AB-1A4BD82851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A96BC-8E45-4E38-B605-499E6C6D49E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44880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En viktig grund för Samtrafikens intresse i detta är att man ser att ekosystemet av aktörer i branschen gynnas av utvecklingen. I den här bilden har vi försökt illustrera detta genom att leka med tanken på en utökning av </a:t>
            </a:r>
            <a:r>
              <a:rPr lang="sv-SE" sz="1800" dirty="0" err="1">
                <a:latin typeface="Verdana" panose="020B0604030504040204" pitchFamily="34" charset="0"/>
                <a:ea typeface="Verdana" panose="020B0604030504040204" pitchFamily="34" charset="0"/>
                <a:cs typeface="Verdana" panose="020B0604030504040204" pitchFamily="34" charset="0"/>
              </a:rPr>
              <a:t>Resplusresandet</a:t>
            </a:r>
            <a:r>
              <a:rPr lang="sv-SE" sz="1800" dirty="0">
                <a:latin typeface="Verdana" panose="020B0604030504040204" pitchFamily="34" charset="0"/>
                <a:ea typeface="Verdana" panose="020B0604030504040204" pitchFamily="34" charset="0"/>
                <a:cs typeface="Verdana" panose="020B0604030504040204" pitchFamily="34" charset="0"/>
              </a:rPr>
              <a:t> till att inkludera även regional anropsstyrd trafik och särskilda persontransporter i vad man skulle kunna kalla ”Resplus Serviceresor”. På den kommersiella sidan ser man också att en tätare knytning mot regional kollektivtrafik kan ge nya kommersiella möjligheter för taxiföretagen, där man erbjuder anslutningsresor på tider och platser som den regionala kollektivtrafiken inte når.</a:t>
            </a:r>
          </a:p>
        </p:txBody>
      </p:sp>
      <p:sp>
        <p:nvSpPr>
          <p:cNvPr id="4" name="Platshållare för bildnummer 3"/>
          <p:cNvSpPr>
            <a:spLocks noGrp="1"/>
          </p:cNvSpPr>
          <p:nvPr>
            <p:ph type="sldNum" sz="quarter" idx="5"/>
          </p:nvPr>
        </p:nvSpPr>
        <p:spPr/>
        <p:txBody>
          <a:bodyPr/>
          <a:lstStyle/>
          <a:p>
            <a:fld id="{711A96BC-8E45-4E38-B605-499E6C6D49E9}" type="slidenum">
              <a:rPr lang="sv-SE" smtClean="0"/>
              <a:t>33</a:t>
            </a:fld>
            <a:endParaRPr lang="sv-SE"/>
          </a:p>
        </p:txBody>
      </p:sp>
    </p:spTree>
    <p:extLst>
      <p:ext uri="{BB962C8B-B14F-4D97-AF65-F5344CB8AC3E}">
        <p14:creationId xmlns:p14="http://schemas.microsoft.com/office/powerpoint/2010/main" val="2489759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effectLst/>
                <a:latin typeface="Verdana" panose="020B0604030504040204" pitchFamily="34" charset="0"/>
                <a:ea typeface="Times New Roman" panose="02020603050405020304" pitchFamily="18" charset="0"/>
                <a:cs typeface="Times New Roman" panose="02020603050405020304" pitchFamily="18" charset="0"/>
              </a:rPr>
              <a:t>Men, det behövs också RKM:er som är redo att integrera sin trafik och implementera de lösningar som man gemensamt utvecklar. I förstudien har befintliga biljettsamarbeten identifierats som en effektiv väg att knyta grupper av RKM:er till samarbetet kring resepersonalapp och serviceresefordonsplattform. Med det sagt ska det naturligtvis vara enkelt för vilken offentlig aktör som helst att ansluta sig, nu eller i ett senare skede.</a:t>
            </a:r>
            <a:endParaRPr lang="sv-SE" sz="1800" dirty="0"/>
          </a:p>
        </p:txBody>
      </p:sp>
      <p:sp>
        <p:nvSpPr>
          <p:cNvPr id="4" name="Platshållare för bildnummer 3"/>
          <p:cNvSpPr>
            <a:spLocks noGrp="1"/>
          </p:cNvSpPr>
          <p:nvPr>
            <p:ph type="sldNum" sz="quarter" idx="5"/>
          </p:nvPr>
        </p:nvSpPr>
        <p:spPr/>
        <p:txBody>
          <a:bodyPr/>
          <a:lstStyle/>
          <a:p>
            <a:fld id="{711A96BC-8E45-4E38-B605-499E6C6D49E9}" type="slidenum">
              <a:rPr lang="sv-SE" smtClean="0"/>
              <a:t>34</a:t>
            </a:fld>
            <a:endParaRPr lang="sv-SE"/>
          </a:p>
        </p:txBody>
      </p:sp>
    </p:spTree>
    <p:extLst>
      <p:ext uri="{BB962C8B-B14F-4D97-AF65-F5344CB8AC3E}">
        <p14:creationId xmlns:p14="http://schemas.microsoft.com/office/powerpoint/2010/main" val="28166890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D4449-71AB-488B-930F-0A7994ACC79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47EC290-776D-EF62-A7B6-4175D41346E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AC1578E-3410-CCD2-B597-4C6DE9372A60}"/>
              </a:ext>
            </a:extLst>
          </p:cNvPr>
          <p:cNvSpPr>
            <a:spLocks noGrp="1"/>
          </p:cNvSpPr>
          <p:nvPr>
            <p:ph type="body" idx="1"/>
          </p:nvPr>
        </p:nvSpPr>
        <p:spPr/>
        <p:txBody>
          <a:bodyPr/>
          <a:lstStyle/>
          <a:p>
            <a:r>
              <a:rPr lang="sv-SE" sz="1800" dirty="0">
                <a:effectLst/>
                <a:latin typeface="Verdana" panose="020B0604030504040204" pitchFamily="34" charset="0"/>
                <a:ea typeface="Times New Roman" panose="02020603050405020304" pitchFamily="18" charset="0"/>
                <a:cs typeface="Times New Roman" panose="02020603050405020304" pitchFamily="18" charset="0"/>
              </a:rPr>
              <a:t>För att kunna genomföra konkret utveckling krävs någon form av startfinansiering. Det kan handla om regional finansiering, t.ex. budget hos en deltagande RKM som motiveras av möjliga besparingar, finansiering via en branschorganisation, eller forskningsfinansiering för de delar som kan uppfylla kraven på sådan finansiering.</a:t>
            </a:r>
            <a:endParaRPr lang="sv-SE"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Platshållare för bildnummer 3">
            <a:extLst>
              <a:ext uri="{FF2B5EF4-FFF2-40B4-BE49-F238E27FC236}">
                <a16:creationId xmlns:a16="http://schemas.microsoft.com/office/drawing/2014/main" id="{53046B06-CDFE-E9FF-C695-4188DF8AB3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A96BC-8E45-4E38-B605-499E6C6D49E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3415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F4882-3958-CAEF-F2E9-54357AE2A62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217CF86-0B89-04A9-EBC5-B64B5EA9751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71A4047-A887-FDAD-34D9-0AE90CAECA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Att börja i liten skala och tidigt driftsätta en konkret och avgränsad tillämpning hos en RKM vore en framgångsfaktor. Om en sådan lösning dessutom är till nytta för fler aktörer, kan den enkelt spridas i kommande steg så att snöbollseffekten uppnås.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Ett exempel skulle kunna vara att ta fram en generell app för att visera BoB-biljetter, som baseras på Skånetrafikens resepersonalapp. En sådan app kan användas inte bara i serviceresefordon, utan också av ombordpersonal på tåg eller vid biljettkontroll. För de RKM:er som följer BoB-standarden erbjuder den en möjlighet att med låg tröskel göra det möjligt att visera biljetter i serviceresefordon.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Det finns naturligtvis ett stort antal andra möjliga ändar att börja i, behoven hos de RKM:er som tidigt är med i samarbetet får styra ordningen.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a:p>
            <a:endParaRPr lang="sv-SE"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Platshållare för bildnummer 3">
            <a:extLst>
              <a:ext uri="{FF2B5EF4-FFF2-40B4-BE49-F238E27FC236}">
                <a16:creationId xmlns:a16="http://schemas.microsoft.com/office/drawing/2014/main" id="{504B23B2-65C9-58FF-FC3E-0B484969D8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A96BC-8E45-4E38-B605-499E6C6D49E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7984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FE02B-89A6-85A0-8DDB-2317E7E006F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1ABFEC8-970A-20F4-0144-AB04271266D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D557FB5-E109-18CE-08AB-57D4E8944244}"/>
              </a:ext>
            </a:extLst>
          </p:cNvPr>
          <p:cNvSpPr>
            <a:spLocks noGrp="1"/>
          </p:cNvSpPr>
          <p:nvPr>
            <p:ph type="body" idx="1"/>
          </p:nvPr>
        </p:nvSpPr>
        <p:spPr/>
        <p:txBody>
          <a:bodyPr/>
          <a:lstStyle/>
          <a:p>
            <a:r>
              <a:rPr lang="sv-SE" sz="1800" dirty="0">
                <a:effectLst/>
                <a:latin typeface="Verdana" panose="020B0604030504040204" pitchFamily="34" charset="0"/>
                <a:ea typeface="Times New Roman" panose="02020603050405020304" pitchFamily="18" charset="0"/>
                <a:cs typeface="Times New Roman" panose="02020603050405020304" pitchFamily="18" charset="0"/>
              </a:rPr>
              <a:t>En annan framgångsfaktor vid utveckling av IT-system är att utgå från användarnas behov, och </a:t>
            </a:r>
            <a:r>
              <a:rPr lang="sv-SE" sz="1800" dirty="0" err="1">
                <a:effectLst/>
                <a:latin typeface="Verdana" panose="020B0604030504040204" pitchFamily="34" charset="0"/>
                <a:ea typeface="Times New Roman" panose="02020603050405020304" pitchFamily="18" charset="0"/>
                <a:cs typeface="Times New Roman" panose="02020603050405020304" pitchFamily="18" charset="0"/>
              </a:rPr>
              <a:t>användaetablerade</a:t>
            </a: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 metoder för tjänstedesign som t.ex. kundresor och personas. Här visas ett exempel i form av Västtrafiks kundresa och de personas som togs fram i samband med förstudien för att representerar några resenärstyper som skulle gynnas av en mer integrerad trafik.</a:t>
            </a:r>
            <a:endParaRPr lang="sv-SE"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Platshållare för bildnummer 3">
            <a:extLst>
              <a:ext uri="{FF2B5EF4-FFF2-40B4-BE49-F238E27FC236}">
                <a16:creationId xmlns:a16="http://schemas.microsoft.com/office/drawing/2014/main" id="{2F8ECC2C-EA34-8135-7AB4-56799212FA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A96BC-8E45-4E38-B605-499E6C6D49E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30560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68C62-482E-F605-1A99-D1DC7CE4E68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5381EE8-CDE2-4423-FB38-423011B2E2E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F2B8D52-08DF-167C-B394-8B458767D675}"/>
              </a:ext>
            </a:extLst>
          </p:cNvPr>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En av förstudiens centrala teser är att utveckling av lösningarna med öppen källkod på sikt ger maximal samhällsnytta till minimal kostnad, då alla – både beställare och systemleverantörer – kan dela på utvecklingskostnaden.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Genom att implementera lösningen i små steg säkerställs att man inte lägger mycket tid på sådant som i slutändan inte ger nytta eller kommer till användning.</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En modulbaserad lösning gör att olika RKM:er kan välja att implementera olika delar av lösningen. Någon kanske är mest intresserad av att visera biljetter, medan en annan ser störst nytta i en serviceresefordonsplattform.</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För de RKM:er som vill upphandla sina system och lösningar, skapas möjlighet att specificera i upphandlingen att den gemensamt utvecklade öppna källkoden ska nyttjas.</a:t>
            </a:r>
          </a:p>
        </p:txBody>
      </p:sp>
      <p:sp>
        <p:nvSpPr>
          <p:cNvPr id="4" name="Platshållare för bildnummer 3">
            <a:extLst>
              <a:ext uri="{FF2B5EF4-FFF2-40B4-BE49-F238E27FC236}">
                <a16:creationId xmlns:a16="http://schemas.microsoft.com/office/drawing/2014/main" id="{3D65B7E5-691A-776C-E27F-92B9344EFF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A96BC-8E45-4E38-B605-499E6C6D49E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70555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11A96BC-8E45-4E38-B605-499E6C6D49E9}" type="slidenum">
              <a:rPr lang="sv-SE" smtClean="0"/>
              <a:t>39</a:t>
            </a:fld>
            <a:endParaRPr lang="sv-SE"/>
          </a:p>
        </p:txBody>
      </p:sp>
    </p:spTree>
    <p:extLst>
      <p:ext uri="{BB962C8B-B14F-4D97-AF65-F5344CB8AC3E}">
        <p14:creationId xmlns:p14="http://schemas.microsoft.com/office/powerpoint/2010/main" val="8052286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600" dirty="0">
                <a:latin typeface="Verdana" panose="020B0604030504040204" pitchFamily="34" charset="0"/>
                <a:ea typeface="Verdana" panose="020B0604030504040204" pitchFamily="34" charset="0"/>
                <a:cs typeface="Verdana" panose="020B0604030504040204" pitchFamily="34" charset="0"/>
              </a:rPr>
              <a:t>Jag kommer inte gå in på detaljer i den här bilden, men visar den bara som en principbild över hur en </a:t>
            </a:r>
            <a:r>
              <a:rPr lang="sv-SE" sz="1600" dirty="0" err="1">
                <a:latin typeface="Verdana" panose="020B0604030504040204" pitchFamily="34" charset="0"/>
                <a:ea typeface="Verdana" panose="020B0604030504040204" pitchFamily="34" charset="0"/>
                <a:cs typeface="Verdana" panose="020B0604030504040204" pitchFamily="34" charset="0"/>
              </a:rPr>
              <a:t>modulariserad</a:t>
            </a:r>
            <a:r>
              <a:rPr lang="sv-SE" sz="1600" dirty="0">
                <a:latin typeface="Verdana" panose="020B0604030504040204" pitchFamily="34" charset="0"/>
                <a:ea typeface="Verdana" panose="020B0604030504040204" pitchFamily="34" charset="0"/>
                <a:cs typeface="Verdana" panose="020B0604030504040204" pitchFamily="34" charset="0"/>
              </a:rPr>
              <a:t> öppen källkodslösning kan se ut.</a:t>
            </a:r>
          </a:p>
        </p:txBody>
      </p:sp>
      <p:sp>
        <p:nvSpPr>
          <p:cNvPr id="4" name="Platshållare för bildnummer 3"/>
          <p:cNvSpPr>
            <a:spLocks noGrp="1"/>
          </p:cNvSpPr>
          <p:nvPr>
            <p:ph type="sldNum" sz="quarter" idx="5"/>
          </p:nvPr>
        </p:nvSpPr>
        <p:spPr/>
        <p:txBody>
          <a:bodyPr/>
          <a:lstStyle/>
          <a:p>
            <a:fld id="{711A96BC-8E45-4E38-B605-499E6C6D49E9}" type="slidenum">
              <a:rPr lang="sv-SE" smtClean="0"/>
              <a:t>40</a:t>
            </a:fld>
            <a:endParaRPr lang="sv-SE"/>
          </a:p>
        </p:txBody>
      </p:sp>
    </p:spTree>
    <p:extLst>
      <p:ext uri="{BB962C8B-B14F-4D97-AF65-F5344CB8AC3E}">
        <p14:creationId xmlns:p14="http://schemas.microsoft.com/office/powerpoint/2010/main" val="41919528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Ett exempel på hur man kan nyttja öppen källkod och modularisering för att enkelt kunna samla in fordonsdata från serviceresefordon och via en gemensamt utvecklad integrationsmodul spara informationen i FRIDA.</a:t>
            </a:r>
          </a:p>
        </p:txBody>
      </p:sp>
      <p:sp>
        <p:nvSpPr>
          <p:cNvPr id="4" name="Platshållare för bildnummer 3"/>
          <p:cNvSpPr>
            <a:spLocks noGrp="1"/>
          </p:cNvSpPr>
          <p:nvPr>
            <p:ph type="sldNum" sz="quarter" idx="5"/>
          </p:nvPr>
        </p:nvSpPr>
        <p:spPr/>
        <p:txBody>
          <a:bodyPr/>
          <a:lstStyle/>
          <a:p>
            <a:fld id="{711A96BC-8E45-4E38-B605-499E6C6D49E9}" type="slidenum">
              <a:rPr lang="sv-SE" smtClean="0"/>
              <a:t>41</a:t>
            </a:fld>
            <a:endParaRPr lang="sv-SE"/>
          </a:p>
        </p:txBody>
      </p:sp>
    </p:spTree>
    <p:extLst>
      <p:ext uri="{BB962C8B-B14F-4D97-AF65-F5344CB8AC3E}">
        <p14:creationId xmlns:p14="http://schemas.microsoft.com/office/powerpoint/2010/main" val="20315120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Som jämförelse behöver integrationen mellan en serviceresefordonsplattform och ett fordonsdatalager som bara används av en specifik RKM utvecklas separat, i och med att ingen annan aktör kan nyttja just den integrationsmodulen. Själva serviceresefordonsplattformen utgörs även i det här fallet av samma gemensamt utvecklade öppen källkods-lösning.</a:t>
            </a:r>
          </a:p>
        </p:txBody>
      </p:sp>
      <p:sp>
        <p:nvSpPr>
          <p:cNvPr id="4" name="Platshållare för bildnummer 3"/>
          <p:cNvSpPr>
            <a:spLocks noGrp="1"/>
          </p:cNvSpPr>
          <p:nvPr>
            <p:ph type="sldNum" sz="quarter" idx="5"/>
          </p:nvPr>
        </p:nvSpPr>
        <p:spPr/>
        <p:txBody>
          <a:bodyPr/>
          <a:lstStyle/>
          <a:p>
            <a:fld id="{711A96BC-8E45-4E38-B605-499E6C6D49E9}" type="slidenum">
              <a:rPr lang="sv-SE" smtClean="0"/>
              <a:t>42</a:t>
            </a:fld>
            <a:endParaRPr lang="sv-SE"/>
          </a:p>
        </p:txBody>
      </p:sp>
    </p:spTree>
    <p:extLst>
      <p:ext uri="{BB962C8B-B14F-4D97-AF65-F5344CB8AC3E}">
        <p14:creationId xmlns:p14="http://schemas.microsoft.com/office/powerpoint/2010/main" val="210276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6984E-06E5-86D0-7478-539811D7B58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735827A-5927-F9E7-0A87-8B4A10A9D6C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0D7820B-1469-9308-DC99-A0E2D91DA6E1}"/>
              </a:ext>
            </a:extLst>
          </p:cNvPr>
          <p:cNvSpPr>
            <a:spLocks noGrp="1"/>
          </p:cNvSpPr>
          <p:nvPr>
            <p:ph type="body" idx="1"/>
          </p:nvPr>
        </p:nvSpPr>
        <p:spPr/>
        <p:txBody>
          <a:bodyPr/>
          <a:lstStyle/>
          <a:p>
            <a:r>
              <a:rPr lang="sv-SE" sz="1800" dirty="0">
                <a:latin typeface="Verdana" panose="020B0604030504040204" pitchFamily="34" charset="0"/>
                <a:ea typeface="Verdana" panose="020B0604030504040204" pitchFamily="34" charset="0"/>
                <a:cs typeface="Verdana" panose="020B0604030504040204" pitchFamily="34" charset="0"/>
              </a:rPr>
              <a:t>Parallellt med utveckling och implementation av öppen källkods-lösningar bör också de begrepp och standarder som finns inom kollektivtrafikområdet anpassas för att kunna hantera de nya lösningarna. Det är viktigt att standardutvecklingen sker just parallellt med implementationen, så att man inte fastnar i standardutvecklingen utan möjlighet att ta lösningar i drift. Centrala standarder i det här sammanhanget är den svenska BoB-standarden för biljetter och den europeiska Transmodel-standarden.</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Samarbetsformen bör vara utformad så att det är enkelt för nya deltagare att både dra nytta av och bidra till de utvecklade lösningarna.</a:t>
            </a:r>
          </a:p>
          <a:p>
            <a:endParaRPr lang="sv-SE" sz="1800" dirty="0">
              <a:latin typeface="Verdana" panose="020B0604030504040204" pitchFamily="34" charset="0"/>
              <a:ea typeface="Verdana" panose="020B0604030504040204" pitchFamily="34" charset="0"/>
              <a:cs typeface="Verdana" panose="020B0604030504040204" pitchFamily="34" charset="0"/>
            </a:endParaRPr>
          </a:p>
          <a:p>
            <a:r>
              <a:rPr lang="sv-SE" sz="1800" dirty="0">
                <a:latin typeface="Verdana" panose="020B0604030504040204" pitchFamily="34" charset="0"/>
                <a:ea typeface="Verdana" panose="020B0604030504040204" pitchFamily="34" charset="0"/>
                <a:cs typeface="Verdana" panose="020B0604030504040204" pitchFamily="34" charset="0"/>
              </a:rPr>
              <a:t>Slutligen är det viktigt att utforma samverkan för att hålla i många år, eftersom detta ska ses som ett nytt sätt att arbete ihop och inte ett enskilt projekt. En viktig pusselbit är att se till att nya lösningar tas i drift löpande för att inte fastna i möten och specifikationsarbete.</a:t>
            </a:r>
          </a:p>
          <a:p>
            <a:endParaRPr lang="sv-SE" sz="1800" dirty="0">
              <a:latin typeface="Verdana" panose="020B0604030504040204" pitchFamily="34" charset="0"/>
              <a:ea typeface="Verdana" panose="020B0604030504040204" pitchFamily="34" charset="0"/>
              <a:cs typeface="Verdana" panose="020B0604030504040204" pitchFamily="34" charset="0"/>
            </a:endParaRPr>
          </a:p>
          <a:p>
            <a:endParaRPr lang="sv-SE" sz="1800" dirty="0">
              <a:latin typeface="Verdana" panose="020B0604030504040204" pitchFamily="34" charset="0"/>
              <a:ea typeface="Verdana" panose="020B0604030504040204" pitchFamily="34" charset="0"/>
              <a:cs typeface="Verdana" panose="020B0604030504040204" pitchFamily="34" charset="0"/>
            </a:endParaRPr>
          </a:p>
        </p:txBody>
      </p:sp>
      <p:sp>
        <p:nvSpPr>
          <p:cNvPr id="4" name="Platshållare för bildnummer 3">
            <a:extLst>
              <a:ext uri="{FF2B5EF4-FFF2-40B4-BE49-F238E27FC236}">
                <a16:creationId xmlns:a16="http://schemas.microsoft.com/office/drawing/2014/main" id="{B7962642-BE23-BEF0-E2DE-DC91B6EABC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1A96BC-8E45-4E38-B605-499E6C6D49E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7462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Rubrik text vit">
    <p:spTree>
      <p:nvGrpSpPr>
        <p:cNvPr id="1" name=""/>
        <p:cNvGrpSpPr/>
        <p:nvPr/>
      </p:nvGrpSpPr>
      <p:grpSpPr>
        <a:xfrm>
          <a:off x="0" y="0"/>
          <a:ext cx="0" cy="0"/>
          <a:chOff x="0" y="0"/>
          <a:chExt cx="0" cy="0"/>
        </a:xfrm>
      </p:grpSpPr>
      <p:pic>
        <p:nvPicPr>
          <p:cNvPr id="5" name="Bildobjekt 4" descr="En bild som visar text, mörk&#10;&#10;Automatiskt genererad beskrivning">
            <a:extLst>
              <a:ext uri="{FF2B5EF4-FFF2-40B4-BE49-F238E27FC236}">
                <a16:creationId xmlns:a16="http://schemas.microsoft.com/office/drawing/2014/main" id="{D84F3E1F-D15E-498E-B6F1-1C46D221B8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1" r="-1" b="8856"/>
          <a:stretch/>
        </p:blipFill>
        <p:spPr>
          <a:xfrm>
            <a:off x="-14623" y="-1"/>
            <a:ext cx="12206623" cy="6521987"/>
          </a:xfrm>
          <a:prstGeom prst="rect">
            <a:avLst/>
          </a:prstGeom>
        </p:spPr>
      </p:pic>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buFontTx/>
              <a:buNone/>
              <a:defRPr sz="3200" b="1">
                <a:solidFill>
                  <a:schemeClr val="accent1"/>
                </a:solidFill>
              </a:defRPr>
            </a:lvl1pPr>
          </a:lstStyle>
          <a:p>
            <a:r>
              <a:rPr lang="sv-SE"/>
              <a:t>Rubrik på en rad</a:t>
            </a:r>
          </a:p>
        </p:txBody>
      </p:sp>
      <p:sp>
        <p:nvSpPr>
          <p:cNvPr id="6" name="Platshållare för text 5">
            <a:extLst>
              <a:ext uri="{FF2B5EF4-FFF2-40B4-BE49-F238E27FC236}">
                <a16:creationId xmlns:a16="http://schemas.microsoft.com/office/drawing/2014/main" id="{D2BBD095-77EB-B340-A782-24AA3B7E4C53}"/>
              </a:ext>
            </a:extLst>
          </p:cNvPr>
          <p:cNvSpPr>
            <a:spLocks noGrp="1"/>
          </p:cNvSpPr>
          <p:nvPr>
            <p:ph type="body" sz="quarter" idx="11" hasCustomPrompt="1"/>
          </p:nvPr>
        </p:nvSpPr>
        <p:spPr>
          <a:xfrm>
            <a:off x="479425" y="1261559"/>
            <a:ext cx="11233150" cy="4822370"/>
          </a:xfrm>
          <a:prstGeom prst="rect">
            <a:avLst/>
          </a:prstGeom>
        </p:spPr>
        <p:txBody>
          <a:bodyPr lIns="0" tIns="0" rIns="0" bIns="0"/>
          <a:lstStyle>
            <a:lvl1pPr marL="0" indent="0">
              <a:lnSpc>
                <a:spcPct val="120000"/>
              </a:lnSpc>
              <a:buFontTx/>
              <a:buNone/>
              <a:defRPr sz="1800" i="0">
                <a:solidFill>
                  <a:schemeClr val="accent1"/>
                </a:solidFill>
              </a:defRPr>
            </a:lvl1pPr>
          </a:lstStyle>
          <a:p>
            <a:r>
              <a:rPr lang="sv-SE"/>
              <a:t>Redigera format för ingresstext</a:t>
            </a:r>
          </a:p>
        </p:txBody>
      </p:sp>
    </p:spTree>
    <p:extLst>
      <p:ext uri="{BB962C8B-B14F-4D97-AF65-F5344CB8AC3E}">
        <p14:creationId xmlns:p14="http://schemas.microsoft.com/office/powerpoint/2010/main" val="2772561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Rubrik text vit">
    <p:spTree>
      <p:nvGrpSpPr>
        <p:cNvPr id="1" name=""/>
        <p:cNvGrpSpPr/>
        <p:nvPr/>
      </p:nvGrpSpPr>
      <p:grpSpPr>
        <a:xfrm>
          <a:off x="0" y="0"/>
          <a:ext cx="0" cy="0"/>
          <a:chOff x="0" y="0"/>
          <a:chExt cx="0" cy="0"/>
        </a:xfrm>
      </p:grpSpPr>
      <p:pic>
        <p:nvPicPr>
          <p:cNvPr id="3" name="Bildobjekt 2" descr="En bild som visar blomma, lila, växt, utomhus&#10;&#10;Automatiskt genererad beskrivning">
            <a:extLst>
              <a:ext uri="{FF2B5EF4-FFF2-40B4-BE49-F238E27FC236}">
                <a16:creationId xmlns:a16="http://schemas.microsoft.com/office/drawing/2014/main" id="{3DD63D39-5642-7FBE-34BF-4CE51B6AEAA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915" b="14382"/>
          <a:stretch/>
        </p:blipFill>
        <p:spPr>
          <a:xfrm>
            <a:off x="0" y="0"/>
            <a:ext cx="12192000" cy="6556443"/>
          </a:xfrm>
          <a:prstGeom prst="rect">
            <a:avLst/>
          </a:prstGeom>
        </p:spPr>
      </p:pic>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buFontTx/>
              <a:buNone/>
              <a:defRPr sz="3200" b="1">
                <a:solidFill>
                  <a:schemeClr val="accent1"/>
                </a:solidFill>
              </a:defRPr>
            </a:lvl1pPr>
          </a:lstStyle>
          <a:p>
            <a:r>
              <a:rPr lang="sv-SE"/>
              <a:t>Rubrik på en rad</a:t>
            </a:r>
          </a:p>
        </p:txBody>
      </p:sp>
      <p:sp>
        <p:nvSpPr>
          <p:cNvPr id="6" name="Platshållare för text 5">
            <a:extLst>
              <a:ext uri="{FF2B5EF4-FFF2-40B4-BE49-F238E27FC236}">
                <a16:creationId xmlns:a16="http://schemas.microsoft.com/office/drawing/2014/main" id="{D2BBD095-77EB-B340-A782-24AA3B7E4C53}"/>
              </a:ext>
            </a:extLst>
          </p:cNvPr>
          <p:cNvSpPr>
            <a:spLocks noGrp="1"/>
          </p:cNvSpPr>
          <p:nvPr>
            <p:ph type="body" sz="quarter" idx="11" hasCustomPrompt="1"/>
          </p:nvPr>
        </p:nvSpPr>
        <p:spPr>
          <a:xfrm>
            <a:off x="479425" y="1261559"/>
            <a:ext cx="11233150" cy="4822370"/>
          </a:xfrm>
          <a:prstGeom prst="rect">
            <a:avLst/>
          </a:prstGeom>
        </p:spPr>
        <p:txBody>
          <a:bodyPr lIns="0" tIns="0" rIns="0" bIns="0"/>
          <a:lstStyle>
            <a:lvl1pPr marL="0" indent="0">
              <a:lnSpc>
                <a:spcPct val="120000"/>
              </a:lnSpc>
              <a:buFontTx/>
              <a:buNone/>
              <a:defRPr sz="1800" i="0">
                <a:solidFill>
                  <a:schemeClr val="accent1"/>
                </a:solidFill>
              </a:defRPr>
            </a:lvl1pPr>
          </a:lstStyle>
          <a:p>
            <a:r>
              <a:rPr lang="sv-SE"/>
              <a:t>Redigera format för ingresstext</a:t>
            </a:r>
          </a:p>
        </p:txBody>
      </p:sp>
    </p:spTree>
    <p:extLst>
      <p:ext uri="{BB962C8B-B14F-4D97-AF65-F5344CB8AC3E}">
        <p14:creationId xmlns:p14="http://schemas.microsoft.com/office/powerpoint/2010/main" val="34284919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Rubrik text vit">
    <p:spTree>
      <p:nvGrpSpPr>
        <p:cNvPr id="1" name=""/>
        <p:cNvGrpSpPr/>
        <p:nvPr/>
      </p:nvGrpSpPr>
      <p:grpSpPr>
        <a:xfrm>
          <a:off x="0" y="0"/>
          <a:ext cx="0" cy="0"/>
          <a:chOff x="0" y="0"/>
          <a:chExt cx="0" cy="0"/>
        </a:xfrm>
      </p:grpSpPr>
      <p:pic>
        <p:nvPicPr>
          <p:cNvPr id="7" name="Bildobjekt 6" descr="En bild som visar gräs, utomhus, växt, fält&#10;&#10;Automatiskt genererad beskrivning">
            <a:extLst>
              <a:ext uri="{FF2B5EF4-FFF2-40B4-BE49-F238E27FC236}">
                <a16:creationId xmlns:a16="http://schemas.microsoft.com/office/drawing/2014/main" id="{3977B560-0D36-06EF-B995-0FA0DADE2B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6321"/>
          <a:stretch/>
        </p:blipFill>
        <p:spPr>
          <a:xfrm>
            <a:off x="1" y="0"/>
            <a:ext cx="12192000" cy="6556443"/>
          </a:xfrm>
          <a:prstGeom prst="rect">
            <a:avLst/>
          </a:prstGeom>
        </p:spPr>
      </p:pic>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buFontTx/>
              <a:buNone/>
              <a:defRPr sz="3200" b="1">
                <a:solidFill>
                  <a:schemeClr val="accent1"/>
                </a:solidFill>
              </a:defRPr>
            </a:lvl1pPr>
          </a:lstStyle>
          <a:p>
            <a:r>
              <a:rPr lang="sv-SE"/>
              <a:t>Rubrik på en rad</a:t>
            </a:r>
          </a:p>
        </p:txBody>
      </p:sp>
      <p:sp>
        <p:nvSpPr>
          <p:cNvPr id="6" name="Platshållare för text 5">
            <a:extLst>
              <a:ext uri="{FF2B5EF4-FFF2-40B4-BE49-F238E27FC236}">
                <a16:creationId xmlns:a16="http://schemas.microsoft.com/office/drawing/2014/main" id="{D2BBD095-77EB-B340-A782-24AA3B7E4C53}"/>
              </a:ext>
            </a:extLst>
          </p:cNvPr>
          <p:cNvSpPr>
            <a:spLocks noGrp="1"/>
          </p:cNvSpPr>
          <p:nvPr>
            <p:ph type="body" sz="quarter" idx="11" hasCustomPrompt="1"/>
          </p:nvPr>
        </p:nvSpPr>
        <p:spPr>
          <a:xfrm>
            <a:off x="479425" y="1261559"/>
            <a:ext cx="11233150" cy="4822370"/>
          </a:xfrm>
          <a:prstGeom prst="rect">
            <a:avLst/>
          </a:prstGeom>
        </p:spPr>
        <p:txBody>
          <a:bodyPr lIns="0" tIns="0" rIns="0" bIns="0"/>
          <a:lstStyle>
            <a:lvl1pPr marL="0" indent="0">
              <a:lnSpc>
                <a:spcPct val="120000"/>
              </a:lnSpc>
              <a:buFontTx/>
              <a:buNone/>
              <a:defRPr sz="1800" i="0">
                <a:solidFill>
                  <a:schemeClr val="accent1"/>
                </a:solidFill>
              </a:defRPr>
            </a:lvl1pPr>
          </a:lstStyle>
          <a:p>
            <a:r>
              <a:rPr lang="sv-SE"/>
              <a:t>Redigera format för ingresstext</a:t>
            </a:r>
          </a:p>
        </p:txBody>
      </p:sp>
    </p:spTree>
    <p:extLst>
      <p:ext uri="{BB962C8B-B14F-4D97-AF65-F5344CB8AC3E}">
        <p14:creationId xmlns:p14="http://schemas.microsoft.com/office/powerpoint/2010/main" val="28945097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Rubrik text vit">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31117F30-DC8F-5400-2658-6C749F6735E9}"/>
              </a:ext>
            </a:extLst>
          </p:cNvPr>
          <p:cNvPicPr>
            <a:picLocks noChangeAspect="1"/>
          </p:cNvPicPr>
          <p:nvPr userDrawn="1"/>
        </p:nvPicPr>
        <p:blipFill rotWithShape="1">
          <a:blip r:embed="rId2"/>
          <a:srcRect b="2241"/>
          <a:stretch/>
        </p:blipFill>
        <p:spPr>
          <a:xfrm>
            <a:off x="-390" y="-217259"/>
            <a:ext cx="12192390" cy="6709042"/>
          </a:xfrm>
          <a:prstGeom prst="rect">
            <a:avLst/>
          </a:prstGeom>
        </p:spPr>
      </p:pic>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buFontTx/>
              <a:buNone/>
              <a:defRPr sz="3200" b="1">
                <a:solidFill>
                  <a:schemeClr val="accent1"/>
                </a:solidFill>
              </a:defRPr>
            </a:lvl1pPr>
          </a:lstStyle>
          <a:p>
            <a:r>
              <a:rPr lang="sv-SE"/>
              <a:t>Rubrik på en rad</a:t>
            </a:r>
          </a:p>
        </p:txBody>
      </p:sp>
      <p:sp>
        <p:nvSpPr>
          <p:cNvPr id="6" name="Platshållare för text 5">
            <a:extLst>
              <a:ext uri="{FF2B5EF4-FFF2-40B4-BE49-F238E27FC236}">
                <a16:creationId xmlns:a16="http://schemas.microsoft.com/office/drawing/2014/main" id="{D2BBD095-77EB-B340-A782-24AA3B7E4C53}"/>
              </a:ext>
            </a:extLst>
          </p:cNvPr>
          <p:cNvSpPr>
            <a:spLocks noGrp="1"/>
          </p:cNvSpPr>
          <p:nvPr>
            <p:ph type="body" sz="quarter" idx="11" hasCustomPrompt="1"/>
          </p:nvPr>
        </p:nvSpPr>
        <p:spPr>
          <a:xfrm>
            <a:off x="479425" y="1261559"/>
            <a:ext cx="11233150" cy="4822370"/>
          </a:xfrm>
          <a:prstGeom prst="rect">
            <a:avLst/>
          </a:prstGeom>
        </p:spPr>
        <p:txBody>
          <a:bodyPr lIns="0" tIns="0" rIns="0" bIns="0"/>
          <a:lstStyle>
            <a:lvl1pPr marL="0" indent="0">
              <a:lnSpc>
                <a:spcPct val="120000"/>
              </a:lnSpc>
              <a:buFontTx/>
              <a:buNone/>
              <a:defRPr sz="1800" i="0">
                <a:solidFill>
                  <a:schemeClr val="accent1"/>
                </a:solidFill>
              </a:defRPr>
            </a:lvl1pPr>
          </a:lstStyle>
          <a:p>
            <a:r>
              <a:rPr lang="sv-SE"/>
              <a:t>Redigera format för ingresstext</a:t>
            </a:r>
          </a:p>
        </p:txBody>
      </p:sp>
    </p:spTree>
    <p:extLst>
      <p:ext uri="{BB962C8B-B14F-4D97-AF65-F5344CB8AC3E}">
        <p14:creationId xmlns:p14="http://schemas.microsoft.com/office/powerpoint/2010/main" val="42845944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rogram">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F885BD28-255C-FD49-A03B-7967024C747D}"/>
              </a:ext>
            </a:extLst>
          </p:cNvPr>
          <p:cNvSpPr/>
          <p:nvPr userDrawn="1"/>
        </p:nvSpPr>
        <p:spPr>
          <a:xfrm>
            <a:off x="152400" y="149086"/>
            <a:ext cx="11887200" cy="618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 name="Rak 4">
            <a:extLst>
              <a:ext uri="{FF2B5EF4-FFF2-40B4-BE49-F238E27FC236}">
                <a16:creationId xmlns:a16="http://schemas.microsoft.com/office/drawing/2014/main" id="{F2CBB033-E0F6-6B41-83C4-6E26CDC9F29E}"/>
              </a:ext>
            </a:extLst>
          </p:cNvPr>
          <p:cNvCxnSpPr/>
          <p:nvPr userDrawn="1"/>
        </p:nvCxnSpPr>
        <p:spPr>
          <a:xfrm>
            <a:off x="479425" y="1567143"/>
            <a:ext cx="112331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latshållare för text 8">
            <a:extLst>
              <a:ext uri="{FF2B5EF4-FFF2-40B4-BE49-F238E27FC236}">
                <a16:creationId xmlns:a16="http://schemas.microsoft.com/office/drawing/2014/main" id="{DE79EEDB-B6DA-F14B-ADED-A2B46BC06338}"/>
              </a:ext>
            </a:extLst>
          </p:cNvPr>
          <p:cNvSpPr>
            <a:spLocks noGrp="1"/>
          </p:cNvSpPr>
          <p:nvPr>
            <p:ph type="body" sz="quarter" idx="13"/>
          </p:nvPr>
        </p:nvSpPr>
        <p:spPr>
          <a:xfrm>
            <a:off x="479425" y="441726"/>
            <a:ext cx="11233150" cy="617221"/>
          </a:xfrm>
          <a:prstGeom prst="rect">
            <a:avLst/>
          </a:prstGeom>
        </p:spPr>
        <p:txBody>
          <a:bodyPr/>
          <a:lstStyle>
            <a:lvl1pPr marL="0" indent="0" algn="ctr">
              <a:buNone/>
              <a:defRPr sz="3600" b="1">
                <a:solidFill>
                  <a:schemeClr val="bg1"/>
                </a:solidFill>
              </a:defRPr>
            </a:lvl1pPr>
            <a:lvl2pPr marL="457200" indent="0">
              <a:buNone/>
              <a:defRPr b="1"/>
            </a:lvl2pPr>
            <a:lvl3pPr marL="914400" indent="0">
              <a:buNone/>
              <a:defRPr b="1"/>
            </a:lvl3pPr>
            <a:lvl4pPr marL="1371600" indent="0">
              <a:buNone/>
              <a:defRPr b="1"/>
            </a:lvl4pPr>
            <a:lvl5pPr marL="1828800" indent="0">
              <a:buNone/>
              <a:defRPr b="1"/>
            </a:lvl5pPr>
          </a:lstStyle>
          <a:p>
            <a:pPr lvl="0"/>
            <a:r>
              <a:rPr lang="sv-SE"/>
              <a:t>Klicka här för att ändra format</a:t>
            </a:r>
          </a:p>
        </p:txBody>
      </p:sp>
      <p:sp>
        <p:nvSpPr>
          <p:cNvPr id="12" name="Platshållare för text 11">
            <a:extLst>
              <a:ext uri="{FF2B5EF4-FFF2-40B4-BE49-F238E27FC236}">
                <a16:creationId xmlns:a16="http://schemas.microsoft.com/office/drawing/2014/main" id="{2C2510AA-796F-A048-B4BF-48EC6A2C925B}"/>
              </a:ext>
            </a:extLst>
          </p:cNvPr>
          <p:cNvSpPr>
            <a:spLocks noGrp="1"/>
          </p:cNvSpPr>
          <p:nvPr>
            <p:ph type="body" sz="quarter" idx="14"/>
          </p:nvPr>
        </p:nvSpPr>
        <p:spPr>
          <a:xfrm>
            <a:off x="479425" y="1058863"/>
            <a:ext cx="11233150" cy="371475"/>
          </a:xfrm>
          <a:prstGeom prst="rect">
            <a:avLst/>
          </a:prstGeom>
        </p:spPr>
        <p:txBody>
          <a:bodyPr/>
          <a:lstStyle>
            <a:lvl1pPr marL="0" indent="0" algn="ctr">
              <a:buNone/>
              <a:defRPr sz="18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v-SE"/>
              <a:t>Klicka här för att ändra format på bakgrundstexten</a:t>
            </a:r>
          </a:p>
        </p:txBody>
      </p:sp>
      <p:sp>
        <p:nvSpPr>
          <p:cNvPr id="7" name="Platshållare för text 5">
            <a:extLst>
              <a:ext uri="{FF2B5EF4-FFF2-40B4-BE49-F238E27FC236}">
                <a16:creationId xmlns:a16="http://schemas.microsoft.com/office/drawing/2014/main" id="{A6F5240B-4F09-DB4D-B0BB-3D404A32FCBC}"/>
              </a:ext>
            </a:extLst>
          </p:cNvPr>
          <p:cNvSpPr txBox="1">
            <a:spLocks/>
          </p:cNvSpPr>
          <p:nvPr userDrawn="1"/>
        </p:nvSpPr>
        <p:spPr>
          <a:xfrm>
            <a:off x="479425" y="1783240"/>
            <a:ext cx="11233150" cy="4469778"/>
          </a:xfrm>
          <a:prstGeom prst="rect">
            <a:avLst/>
          </a:prstGeom>
        </p:spPr>
        <p:txBody>
          <a:bodyPr lIns="0" tIns="0" rIns="0" bIns="0" numCol="4" spcCol="540000"/>
          <a:lstStyle>
            <a:lvl1pPr marL="0" marR="0" indent="0" algn="l" defTabSz="914400" rtl="0" eaLnBrk="1" fontAlgn="auto" latinLnBrk="0" hangingPunct="1">
              <a:lnSpc>
                <a:spcPts val="1760"/>
              </a:lnSpc>
              <a:spcBef>
                <a:spcPts val="1000"/>
              </a:spcBef>
              <a:spcAft>
                <a:spcPts val="0"/>
              </a:spcAft>
              <a:buClrTx/>
              <a:buSzTx/>
              <a:buFontTx/>
              <a:buNone/>
              <a:tabLst/>
              <a:defRPr sz="1500"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a:tabLst>
                <a:tab pos="708025" algn="l"/>
              </a:tabLst>
            </a:pPr>
            <a:r>
              <a:rPr lang="sv-SE"/>
              <a:t>09:00	</a:t>
            </a:r>
            <a:r>
              <a:rPr lang="sv-SE" b="1"/>
              <a:t>Rubrik</a:t>
            </a:r>
            <a:br>
              <a:rPr lang="sv-SE"/>
            </a:br>
            <a:r>
              <a:rPr lang="sv-SE"/>
              <a:t>	Underrubrik</a:t>
            </a:r>
          </a:p>
          <a:p>
            <a:pPr marL="7938">
              <a:tabLst>
                <a:tab pos="708025" algn="l"/>
              </a:tabLst>
            </a:pPr>
            <a:r>
              <a:rPr lang="sv-SE"/>
              <a:t>09:30	</a:t>
            </a:r>
            <a:r>
              <a:rPr lang="sv-SE" b="1"/>
              <a:t>Rubri</a:t>
            </a:r>
            <a:r>
              <a:rPr lang="sv-SE"/>
              <a:t>k	Underrubrik</a:t>
            </a:r>
          </a:p>
          <a:p>
            <a:pPr marL="7938">
              <a:tabLst>
                <a:tab pos="708025" algn="l"/>
              </a:tabLst>
            </a:pPr>
            <a:r>
              <a:rPr lang="sv-SE"/>
              <a:t>10:40</a:t>
            </a:r>
            <a:r>
              <a:rPr lang="sv-SE" b="1"/>
              <a:t>	Rubrik, rubrik, 	rubrik</a:t>
            </a:r>
            <a:r>
              <a:rPr lang="sv-SE"/>
              <a:t>	Underrubrik</a:t>
            </a:r>
          </a:p>
          <a:p>
            <a:pPr marL="7938">
              <a:tabLst>
                <a:tab pos="708025" algn="l"/>
              </a:tabLst>
            </a:pPr>
            <a:r>
              <a:rPr lang="sv-SE"/>
              <a:t>11:10</a:t>
            </a:r>
            <a:r>
              <a:rPr lang="sv-SE" b="1"/>
              <a:t> Rubrik, rubrik, 	rubrik</a:t>
            </a:r>
            <a:r>
              <a:rPr lang="sv-SE"/>
              <a:t>	Underrubrik</a:t>
            </a:r>
          </a:p>
          <a:p>
            <a:pPr marL="7938">
              <a:tabLst>
                <a:tab pos="708025" algn="l"/>
              </a:tabLst>
            </a:pPr>
            <a:r>
              <a:rPr lang="sv-SE"/>
              <a:t>12:00	</a:t>
            </a:r>
            <a:r>
              <a:rPr lang="sv-SE" b="1"/>
              <a:t>Rubrik</a:t>
            </a:r>
            <a:br>
              <a:rPr lang="sv-SE"/>
            </a:br>
            <a:r>
              <a:rPr lang="sv-SE"/>
              <a:t>	Underrubrik</a:t>
            </a:r>
          </a:p>
          <a:p>
            <a:pPr marL="7938">
              <a:tabLst>
                <a:tab pos="708025" algn="l"/>
              </a:tabLst>
            </a:pPr>
            <a:r>
              <a:rPr lang="sv-SE"/>
              <a:t>13:30	</a:t>
            </a:r>
            <a:r>
              <a:rPr lang="sv-SE" b="1"/>
              <a:t>Rubri</a:t>
            </a:r>
            <a:r>
              <a:rPr lang="sv-SE"/>
              <a:t>k	Underrubrik</a:t>
            </a:r>
          </a:p>
          <a:p>
            <a:pPr marL="7938">
              <a:tabLst>
                <a:tab pos="708025" algn="l"/>
              </a:tabLst>
            </a:pPr>
            <a:r>
              <a:rPr lang="sv-SE"/>
              <a:t>09:00	</a:t>
            </a:r>
            <a:r>
              <a:rPr lang="sv-SE" b="1"/>
              <a:t>Rubrik</a:t>
            </a:r>
            <a:br>
              <a:rPr lang="sv-SE"/>
            </a:br>
            <a:r>
              <a:rPr lang="sv-SE"/>
              <a:t>	Underrubrik</a:t>
            </a:r>
          </a:p>
          <a:p>
            <a:pPr marL="7938">
              <a:tabLst>
                <a:tab pos="708025" algn="l"/>
              </a:tabLst>
            </a:pPr>
            <a:r>
              <a:rPr lang="sv-SE"/>
              <a:t>09:30	</a:t>
            </a:r>
            <a:r>
              <a:rPr lang="sv-SE" b="1"/>
              <a:t>Rubri</a:t>
            </a:r>
            <a:r>
              <a:rPr lang="sv-SE"/>
              <a:t>k	Underrubrik</a:t>
            </a:r>
          </a:p>
          <a:p>
            <a:pPr marL="7938">
              <a:tabLst>
                <a:tab pos="708025" algn="l"/>
              </a:tabLst>
            </a:pPr>
            <a:r>
              <a:rPr lang="sv-SE"/>
              <a:t>10:40</a:t>
            </a:r>
            <a:r>
              <a:rPr lang="sv-SE" b="1"/>
              <a:t>	Rubrik, rubrik, 	rubrik</a:t>
            </a:r>
            <a:r>
              <a:rPr lang="sv-SE"/>
              <a:t>	Underrubrik</a:t>
            </a:r>
          </a:p>
          <a:p>
            <a:pPr marL="7938">
              <a:tabLst>
                <a:tab pos="708025" algn="l"/>
              </a:tabLst>
            </a:pPr>
            <a:r>
              <a:rPr lang="sv-SE"/>
              <a:t>11:10</a:t>
            </a:r>
            <a:r>
              <a:rPr lang="sv-SE" b="1"/>
              <a:t> Rubrik, rubrik, 	rubrik</a:t>
            </a:r>
            <a:r>
              <a:rPr lang="sv-SE"/>
              <a:t>	Underrubrik</a:t>
            </a:r>
          </a:p>
          <a:p>
            <a:pPr marL="7938">
              <a:tabLst>
                <a:tab pos="708025" algn="l"/>
              </a:tabLst>
            </a:pPr>
            <a:r>
              <a:rPr lang="sv-SE"/>
              <a:t>12:00	</a:t>
            </a:r>
            <a:r>
              <a:rPr lang="sv-SE" b="1"/>
              <a:t>Rubrik</a:t>
            </a:r>
            <a:br>
              <a:rPr lang="sv-SE"/>
            </a:br>
            <a:r>
              <a:rPr lang="sv-SE"/>
              <a:t>	Underrubrik</a:t>
            </a:r>
          </a:p>
          <a:p>
            <a:pPr marL="7938">
              <a:tabLst>
                <a:tab pos="708025" algn="l"/>
              </a:tabLst>
            </a:pPr>
            <a:r>
              <a:rPr lang="sv-SE"/>
              <a:t>13:30	</a:t>
            </a:r>
            <a:r>
              <a:rPr lang="sv-SE" b="1"/>
              <a:t>Rubri</a:t>
            </a:r>
            <a:r>
              <a:rPr lang="sv-SE"/>
              <a:t>k	Underrubrik</a:t>
            </a:r>
          </a:p>
          <a:p>
            <a:pPr marL="7938">
              <a:tabLst>
                <a:tab pos="708025" algn="l"/>
              </a:tabLst>
            </a:pPr>
            <a:r>
              <a:rPr lang="sv-SE"/>
              <a:t>09:00	</a:t>
            </a:r>
            <a:r>
              <a:rPr lang="sv-SE" b="1"/>
              <a:t>Rubrik</a:t>
            </a:r>
            <a:br>
              <a:rPr lang="sv-SE"/>
            </a:br>
            <a:r>
              <a:rPr lang="sv-SE"/>
              <a:t>	Underrubrik</a:t>
            </a:r>
          </a:p>
          <a:p>
            <a:pPr marL="7938">
              <a:tabLst>
                <a:tab pos="708025" algn="l"/>
              </a:tabLst>
            </a:pPr>
            <a:r>
              <a:rPr lang="sv-SE"/>
              <a:t>09:30	</a:t>
            </a:r>
            <a:r>
              <a:rPr lang="sv-SE" b="1"/>
              <a:t>Rubri</a:t>
            </a:r>
            <a:r>
              <a:rPr lang="sv-SE"/>
              <a:t>k	Underrubrik</a:t>
            </a:r>
          </a:p>
          <a:p>
            <a:pPr marL="7938">
              <a:tabLst>
                <a:tab pos="708025" algn="l"/>
              </a:tabLst>
            </a:pPr>
            <a:r>
              <a:rPr lang="sv-SE"/>
              <a:t>10:40</a:t>
            </a:r>
            <a:r>
              <a:rPr lang="sv-SE" b="1"/>
              <a:t>	Rubrik, rubrik, 	rubrik</a:t>
            </a:r>
            <a:r>
              <a:rPr lang="sv-SE"/>
              <a:t>	Underrubrik</a:t>
            </a:r>
          </a:p>
          <a:p>
            <a:pPr marL="7938">
              <a:tabLst>
                <a:tab pos="708025" algn="l"/>
              </a:tabLst>
            </a:pPr>
            <a:r>
              <a:rPr lang="sv-SE"/>
              <a:t>11:10</a:t>
            </a:r>
            <a:r>
              <a:rPr lang="sv-SE" b="1"/>
              <a:t> Rubrik, rubrik, 	rubrik</a:t>
            </a:r>
            <a:r>
              <a:rPr lang="sv-SE"/>
              <a:t>	Underrubrik</a:t>
            </a:r>
          </a:p>
          <a:p>
            <a:pPr marL="7938">
              <a:tabLst>
                <a:tab pos="708025" algn="l"/>
              </a:tabLst>
            </a:pPr>
            <a:r>
              <a:rPr lang="sv-SE"/>
              <a:t>12:00	</a:t>
            </a:r>
            <a:r>
              <a:rPr lang="sv-SE" b="1"/>
              <a:t>Rubrik</a:t>
            </a:r>
            <a:br>
              <a:rPr lang="sv-SE"/>
            </a:br>
            <a:r>
              <a:rPr lang="sv-SE"/>
              <a:t>	Underrubrik</a:t>
            </a:r>
          </a:p>
          <a:p>
            <a:pPr marL="7938">
              <a:tabLst>
                <a:tab pos="708025" algn="l"/>
              </a:tabLst>
            </a:pPr>
            <a:r>
              <a:rPr lang="sv-SE"/>
              <a:t>13:30	</a:t>
            </a:r>
            <a:r>
              <a:rPr lang="sv-SE" b="1"/>
              <a:t>Rubri</a:t>
            </a:r>
            <a:r>
              <a:rPr lang="sv-SE"/>
              <a:t>k	Underrubrik</a:t>
            </a:r>
          </a:p>
          <a:p>
            <a:pPr marL="7938">
              <a:tabLst>
                <a:tab pos="708025" algn="l"/>
              </a:tabLst>
            </a:pPr>
            <a:r>
              <a:rPr lang="sv-SE"/>
              <a:t>09:00	</a:t>
            </a:r>
            <a:r>
              <a:rPr lang="sv-SE" b="1"/>
              <a:t>Rubrik</a:t>
            </a:r>
            <a:br>
              <a:rPr lang="sv-SE"/>
            </a:br>
            <a:r>
              <a:rPr lang="sv-SE"/>
              <a:t>	Underrubrik</a:t>
            </a:r>
          </a:p>
          <a:p>
            <a:pPr marL="7938">
              <a:tabLst>
                <a:tab pos="708025" algn="l"/>
              </a:tabLst>
            </a:pPr>
            <a:r>
              <a:rPr lang="sv-SE"/>
              <a:t>09:30	</a:t>
            </a:r>
            <a:r>
              <a:rPr lang="sv-SE" b="1"/>
              <a:t>Rubri</a:t>
            </a:r>
            <a:r>
              <a:rPr lang="sv-SE"/>
              <a:t>k	Underrubrik</a:t>
            </a:r>
          </a:p>
          <a:p>
            <a:pPr marL="7938">
              <a:tabLst>
                <a:tab pos="708025" algn="l"/>
              </a:tabLst>
            </a:pPr>
            <a:r>
              <a:rPr lang="sv-SE"/>
              <a:t>10:40</a:t>
            </a:r>
            <a:r>
              <a:rPr lang="sv-SE" b="1"/>
              <a:t>	Rubrik, rubrik </a:t>
            </a:r>
            <a:r>
              <a:rPr lang="sv-SE"/>
              <a:t>	Underrubrik</a:t>
            </a:r>
          </a:p>
          <a:p>
            <a:pPr marL="7938">
              <a:tabLst>
                <a:tab pos="708025" algn="l"/>
              </a:tabLst>
            </a:pPr>
            <a:r>
              <a:rPr lang="sv-SE"/>
              <a:t>11:10</a:t>
            </a:r>
            <a:r>
              <a:rPr lang="sv-SE" b="1"/>
              <a:t> Rubrik, rubrik, 	rubrik</a:t>
            </a:r>
            <a:r>
              <a:rPr lang="sv-SE"/>
              <a:t>	Underrubrik</a:t>
            </a:r>
          </a:p>
          <a:p>
            <a:pPr marL="7938">
              <a:tabLst>
                <a:tab pos="708025" algn="l"/>
              </a:tabLst>
            </a:pPr>
            <a:r>
              <a:rPr lang="sv-SE"/>
              <a:t>12:00	</a:t>
            </a:r>
            <a:r>
              <a:rPr lang="sv-SE" b="1"/>
              <a:t>Rubrik</a:t>
            </a:r>
            <a:br>
              <a:rPr lang="sv-SE"/>
            </a:br>
            <a:r>
              <a:rPr lang="sv-SE"/>
              <a:t>	Underrubrik</a:t>
            </a:r>
          </a:p>
          <a:p>
            <a:pPr marL="7938">
              <a:tabLst>
                <a:tab pos="708025" algn="l"/>
              </a:tabLst>
            </a:pPr>
            <a:r>
              <a:rPr lang="sv-SE"/>
              <a:t>13:30	</a:t>
            </a:r>
            <a:r>
              <a:rPr lang="sv-SE" b="1"/>
              <a:t>Rubri</a:t>
            </a:r>
            <a:r>
              <a:rPr lang="sv-SE"/>
              <a:t>k	Underrubrik</a:t>
            </a:r>
          </a:p>
          <a:p>
            <a:pPr marL="7938">
              <a:tabLst>
                <a:tab pos="708025" algn="l"/>
              </a:tabLst>
            </a:pPr>
            <a:endParaRPr lang="sv-SE"/>
          </a:p>
          <a:p>
            <a:pPr marL="7938">
              <a:tabLst>
                <a:tab pos="708025" algn="l"/>
              </a:tabLst>
            </a:pPr>
            <a:endParaRPr lang="sv-SE"/>
          </a:p>
          <a:p>
            <a:pPr marL="7938">
              <a:tabLst>
                <a:tab pos="708025" algn="l"/>
              </a:tabLst>
            </a:pPr>
            <a:endParaRPr lang="sv-SE"/>
          </a:p>
        </p:txBody>
      </p:sp>
    </p:spTree>
    <p:extLst>
      <p:ext uri="{BB962C8B-B14F-4D97-AF65-F5344CB8AC3E}">
        <p14:creationId xmlns:p14="http://schemas.microsoft.com/office/powerpoint/2010/main" val="42922578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Första slide 1">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270A8A8-26F1-5A49-A14A-967AA7ED6A45}"/>
              </a:ext>
            </a:extLst>
          </p:cNvPr>
          <p:cNvSpPr/>
          <p:nvPr userDrawn="1"/>
        </p:nvSpPr>
        <p:spPr>
          <a:xfrm>
            <a:off x="147918" y="149086"/>
            <a:ext cx="11887200" cy="5824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C9AFA065-9691-B247-8F45-047483A52DE4}"/>
              </a:ext>
            </a:extLst>
          </p:cNvPr>
          <p:cNvSpPr/>
          <p:nvPr userDrawn="1"/>
        </p:nvSpPr>
        <p:spPr>
          <a:xfrm>
            <a:off x="147918" y="2083579"/>
            <a:ext cx="11887200" cy="20453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2573383"/>
            <a:ext cx="11233150" cy="765967"/>
          </a:xfrm>
          <a:prstGeom prst="rect">
            <a:avLst/>
          </a:prstGeom>
          <a:noFill/>
        </p:spPr>
        <p:txBody>
          <a:bodyPr lIns="0" tIns="0" rIns="0" bIns="0" anchor="t" anchorCtr="0"/>
          <a:lstStyle>
            <a:lvl1pPr marL="0" indent="0" algn="ctr">
              <a:buFontTx/>
              <a:buNone/>
              <a:defRPr sz="5200" b="1">
                <a:solidFill>
                  <a:schemeClr val="bg1"/>
                </a:solidFill>
              </a:defRPr>
            </a:lvl1pPr>
          </a:lstStyle>
          <a:p>
            <a:r>
              <a:rPr lang="sv-SE"/>
              <a:t>Rubrik på en rad</a:t>
            </a:r>
          </a:p>
        </p:txBody>
      </p:sp>
      <p:sp>
        <p:nvSpPr>
          <p:cNvPr id="3" name="Platshållare för text 2">
            <a:extLst>
              <a:ext uri="{FF2B5EF4-FFF2-40B4-BE49-F238E27FC236}">
                <a16:creationId xmlns:a16="http://schemas.microsoft.com/office/drawing/2014/main" id="{09A6BA0F-D18A-D44A-8283-F1C5984CF179}"/>
              </a:ext>
            </a:extLst>
          </p:cNvPr>
          <p:cNvSpPr>
            <a:spLocks noGrp="1"/>
          </p:cNvSpPr>
          <p:nvPr>
            <p:ph type="body" sz="quarter" idx="11" hasCustomPrompt="1"/>
          </p:nvPr>
        </p:nvSpPr>
        <p:spPr>
          <a:xfrm>
            <a:off x="1636843" y="3436976"/>
            <a:ext cx="8918313" cy="1073150"/>
          </a:xfrm>
          <a:prstGeom prst="rect">
            <a:avLst/>
          </a:prstGeom>
        </p:spPr>
        <p:txBody>
          <a:bodyPr/>
          <a:lstStyle>
            <a:lvl1pPr marL="0" indent="0" algn="ctr">
              <a:buFontTx/>
              <a:buNone/>
              <a:defRPr sz="2000">
                <a:solidFill>
                  <a:schemeClr val="bg1"/>
                </a:solidFill>
              </a:defRPr>
            </a:lvl1pPr>
          </a:lstStyle>
          <a:p>
            <a:r>
              <a:rPr lang="sv-SE"/>
              <a:t>Xxxxxxxx, Svensk Kollektivtrafik</a:t>
            </a:r>
          </a:p>
        </p:txBody>
      </p:sp>
    </p:spTree>
    <p:extLst>
      <p:ext uri="{BB962C8B-B14F-4D97-AF65-F5344CB8AC3E}">
        <p14:creationId xmlns:p14="http://schemas.microsoft.com/office/powerpoint/2010/main" val="23316566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Rubrik text vi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buFontTx/>
              <a:buNone/>
              <a:defRPr sz="3200" b="1">
                <a:solidFill>
                  <a:schemeClr val="accent1"/>
                </a:solidFill>
              </a:defRPr>
            </a:lvl1pPr>
          </a:lstStyle>
          <a:p>
            <a:r>
              <a:rPr lang="sv-SE"/>
              <a:t>Rubrik på en rad</a:t>
            </a:r>
          </a:p>
        </p:txBody>
      </p:sp>
      <p:sp>
        <p:nvSpPr>
          <p:cNvPr id="6" name="Platshållare för text 5">
            <a:extLst>
              <a:ext uri="{FF2B5EF4-FFF2-40B4-BE49-F238E27FC236}">
                <a16:creationId xmlns:a16="http://schemas.microsoft.com/office/drawing/2014/main" id="{D2BBD095-77EB-B340-A782-24AA3B7E4C53}"/>
              </a:ext>
            </a:extLst>
          </p:cNvPr>
          <p:cNvSpPr>
            <a:spLocks noGrp="1"/>
          </p:cNvSpPr>
          <p:nvPr>
            <p:ph type="body" sz="quarter" idx="11" hasCustomPrompt="1"/>
          </p:nvPr>
        </p:nvSpPr>
        <p:spPr>
          <a:xfrm>
            <a:off x="479425" y="1261559"/>
            <a:ext cx="11233150" cy="4822370"/>
          </a:xfrm>
          <a:prstGeom prst="rect">
            <a:avLst/>
          </a:prstGeom>
        </p:spPr>
        <p:txBody>
          <a:bodyPr lIns="0" tIns="0" rIns="0" bIns="0"/>
          <a:lstStyle>
            <a:lvl1pPr marL="0" indent="0">
              <a:lnSpc>
                <a:spcPct val="120000"/>
              </a:lnSpc>
              <a:buFontTx/>
              <a:buNone/>
              <a:defRPr sz="1800" i="0">
                <a:solidFill>
                  <a:schemeClr val="accent1"/>
                </a:solidFill>
              </a:defRPr>
            </a:lvl1pPr>
          </a:lstStyle>
          <a:p>
            <a:r>
              <a:rPr lang="sv-SE"/>
              <a:t>Redigera format för ingresstext</a:t>
            </a:r>
          </a:p>
        </p:txBody>
      </p:sp>
    </p:spTree>
    <p:extLst>
      <p:ext uri="{BB962C8B-B14F-4D97-AF65-F5344CB8AC3E}">
        <p14:creationId xmlns:p14="http://schemas.microsoft.com/office/powerpoint/2010/main" val="18559464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iagramslide stort diagram">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innehåll 2">
            <a:extLst>
              <a:ext uri="{FF2B5EF4-FFF2-40B4-BE49-F238E27FC236}">
                <a16:creationId xmlns:a16="http://schemas.microsoft.com/office/drawing/2014/main" id="{157A2714-D0FB-DE43-BF3F-45C91CBC1BB1}"/>
              </a:ext>
            </a:extLst>
          </p:cNvPr>
          <p:cNvSpPr>
            <a:spLocks noGrp="1"/>
          </p:cNvSpPr>
          <p:nvPr>
            <p:ph sz="quarter" idx="12"/>
          </p:nvPr>
        </p:nvSpPr>
        <p:spPr>
          <a:xfrm>
            <a:off x="474943" y="1282148"/>
            <a:ext cx="11233150" cy="4726540"/>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7">
            <a:extLst>
              <a:ext uri="{FF2B5EF4-FFF2-40B4-BE49-F238E27FC236}">
                <a16:creationId xmlns:a16="http://schemas.microsoft.com/office/drawing/2014/main" id="{5E4D75CB-8433-9249-9FBA-A748FDA996F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lgn="ctr">
              <a:buFontTx/>
              <a:buNone/>
              <a:defRPr sz="3200" b="1">
                <a:solidFill>
                  <a:schemeClr val="accent1"/>
                </a:solidFill>
              </a:defRPr>
            </a:lvl1pPr>
          </a:lstStyle>
          <a:p>
            <a:r>
              <a:rPr lang="sv-SE"/>
              <a:t>Rubrik</a:t>
            </a:r>
          </a:p>
        </p:txBody>
      </p:sp>
      <p:sp>
        <p:nvSpPr>
          <p:cNvPr id="2" name="Rubrik 1">
            <a:extLst>
              <a:ext uri="{FF2B5EF4-FFF2-40B4-BE49-F238E27FC236}">
                <a16:creationId xmlns:a16="http://schemas.microsoft.com/office/drawing/2014/main" id="{19BE8AAD-719D-4771-B57D-16335007E6A7}"/>
              </a:ext>
            </a:extLst>
          </p:cNvPr>
          <p:cNvSpPr>
            <a:spLocks noGrp="1"/>
          </p:cNvSpPr>
          <p:nvPr>
            <p:ph type="title"/>
          </p:nvPr>
        </p:nvSpPr>
        <p:spPr>
          <a:xfrm>
            <a:off x="838200" y="365125"/>
            <a:ext cx="10515600" cy="1325563"/>
          </a:xfrm>
          <a:prstGeom prst="rect">
            <a:avLst/>
          </a:prstGeom>
        </p:spPr>
        <p:txBody>
          <a:bodyPr/>
          <a:lstStyle/>
          <a:p>
            <a:r>
              <a:rPr lang="sv-SE"/>
              <a:t>Klicka här för att ändra mall för rubrikformat</a:t>
            </a:r>
          </a:p>
        </p:txBody>
      </p:sp>
    </p:spTree>
    <p:extLst>
      <p:ext uri="{BB962C8B-B14F-4D97-AF65-F5344CB8AC3E}">
        <p14:creationId xmlns:p14="http://schemas.microsoft.com/office/powerpoint/2010/main" val="29893157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Endast rubrik">
    <p:spTree>
      <p:nvGrpSpPr>
        <p:cNvPr id="1" name=""/>
        <p:cNvGrpSpPr/>
        <p:nvPr/>
      </p:nvGrpSpPr>
      <p:grpSpPr>
        <a:xfrm>
          <a:off x="0" y="0"/>
          <a:ext cx="0" cy="0"/>
          <a:chOff x="0" y="0"/>
          <a:chExt cx="0" cy="0"/>
        </a:xfrm>
      </p:grpSpPr>
      <p:sp>
        <p:nvSpPr>
          <p:cNvPr id="9" name="Platshållare för datum 3"/>
          <p:cNvSpPr>
            <a:spLocks noGrp="1"/>
          </p:cNvSpPr>
          <p:nvPr>
            <p:ph type="dt" sz="half" idx="10"/>
          </p:nvPr>
        </p:nvSpPr>
        <p:spPr>
          <a:xfrm>
            <a:off x="1000125" y="6622205"/>
            <a:ext cx="1159934" cy="193695"/>
          </a:xfrm>
          <a:prstGeom prst="rect">
            <a:avLst/>
          </a:prstGeom>
        </p:spPr>
        <p:txBody>
          <a:bodyPr lIns="0"/>
          <a:lstStyle>
            <a:lvl1pPr algn="l">
              <a:defRPr sz="850" baseline="0">
                <a:solidFill>
                  <a:schemeClr val="tx2"/>
                </a:solidFill>
                <a:latin typeface="BosisOresundLight" charset="0"/>
              </a:defRPr>
            </a:lvl1pPr>
          </a:lstStyle>
          <a:p>
            <a:fld id="{EF443262-41F2-F14A-B0AC-6209FAFC8A7C}" type="datetime1">
              <a:rPr lang="sv-SE" smtClean="0"/>
              <a:t>2024-11-26</a:t>
            </a:fld>
            <a:endParaRPr lang="sv-SE"/>
          </a:p>
        </p:txBody>
      </p:sp>
      <p:sp>
        <p:nvSpPr>
          <p:cNvPr id="10" name="Platshållare för sidfot 4"/>
          <p:cNvSpPr>
            <a:spLocks noGrp="1"/>
          </p:cNvSpPr>
          <p:nvPr>
            <p:ph type="ftr" sz="quarter" idx="11"/>
          </p:nvPr>
        </p:nvSpPr>
        <p:spPr>
          <a:xfrm>
            <a:off x="1563737" y="6622205"/>
            <a:ext cx="1796758" cy="193695"/>
          </a:xfrm>
          <a:prstGeom prst="rect">
            <a:avLst/>
          </a:prstGeom>
        </p:spPr>
        <p:txBody>
          <a:bodyPr/>
          <a:lstStyle>
            <a:lvl1pPr algn="l">
              <a:defRPr sz="850" baseline="0">
                <a:solidFill>
                  <a:schemeClr val="tx2"/>
                </a:solidFill>
                <a:latin typeface="BosisOresundLight" charset="0"/>
              </a:defRPr>
            </a:lvl1pPr>
          </a:lstStyle>
          <a:p>
            <a:r>
              <a:rPr lang="sv-SE"/>
              <a:t>Internt</a:t>
            </a:r>
          </a:p>
        </p:txBody>
      </p:sp>
      <p:sp>
        <p:nvSpPr>
          <p:cNvPr id="11" name="Platshållare för bildnummer 5"/>
          <p:cNvSpPr>
            <a:spLocks noGrp="1"/>
          </p:cNvSpPr>
          <p:nvPr>
            <p:ph type="sldNum" sz="quarter" idx="12"/>
          </p:nvPr>
        </p:nvSpPr>
        <p:spPr>
          <a:xfrm>
            <a:off x="11048471" y="6622205"/>
            <a:ext cx="719667" cy="193695"/>
          </a:xfrm>
          <a:prstGeom prst="rect">
            <a:avLst/>
          </a:prstGeom>
        </p:spPr>
        <p:txBody>
          <a:bodyPr lIns="0" rIns="0"/>
          <a:lstStyle>
            <a:lvl1pPr algn="r">
              <a:defRPr sz="850" baseline="0">
                <a:solidFill>
                  <a:schemeClr val="tx2"/>
                </a:solidFill>
                <a:latin typeface="BosisOresundLight" charset="0"/>
              </a:defRPr>
            </a:lvl1pPr>
          </a:lstStyle>
          <a:p>
            <a:fld id="{FD384BEA-5852-8445-9061-A0CA141FEF52}" type="slidenum">
              <a:rPr lang="sv-SE" smtClean="0"/>
              <a:pPr/>
              <a:t>‹#›</a:t>
            </a:fld>
            <a:endParaRPr lang="sv-SE"/>
          </a:p>
        </p:txBody>
      </p:sp>
      <p:pic>
        <p:nvPicPr>
          <p:cNvPr id="14" name="Bildobjekt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9019" y="331076"/>
            <a:ext cx="317932" cy="282209"/>
          </a:xfrm>
          <a:prstGeom prst="rect">
            <a:avLst/>
          </a:prstGeom>
        </p:spPr>
      </p:pic>
      <p:sp>
        <p:nvSpPr>
          <p:cNvPr id="13" name="Rubrik 1"/>
          <p:cNvSpPr>
            <a:spLocks noGrp="1"/>
          </p:cNvSpPr>
          <p:nvPr>
            <p:ph type="title" hasCustomPrompt="1"/>
          </p:nvPr>
        </p:nvSpPr>
        <p:spPr>
          <a:xfrm>
            <a:off x="900002" y="1079999"/>
            <a:ext cx="10049536" cy="900000"/>
          </a:xfrm>
          <a:prstGeom prst="rect">
            <a:avLst/>
          </a:prstGeom>
        </p:spPr>
        <p:txBody>
          <a:bodyPr/>
          <a:lstStyle>
            <a:lvl1pPr>
              <a:lnSpc>
                <a:spcPts val="5400"/>
              </a:lnSpc>
              <a:defRPr b="1" i="0" baseline="0">
                <a:solidFill>
                  <a:srgbClr val="6E6055"/>
                </a:solidFill>
                <a:latin typeface="+mj-lt"/>
              </a:defRPr>
            </a:lvl1pPr>
          </a:lstStyle>
          <a:p>
            <a:r>
              <a:rPr lang="sv-SE"/>
              <a:t>Klicka för att lägga till rubrik</a:t>
            </a:r>
          </a:p>
        </p:txBody>
      </p:sp>
    </p:spTree>
    <p:extLst>
      <p:ext uri="{BB962C8B-B14F-4D97-AF65-F5344CB8AC3E}">
        <p14:creationId xmlns:p14="http://schemas.microsoft.com/office/powerpoint/2010/main" val="868995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Diagramslide stort diagram">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5" name="Platshållare för innehåll 2">
            <a:extLst>
              <a:ext uri="{FF2B5EF4-FFF2-40B4-BE49-F238E27FC236}">
                <a16:creationId xmlns:a16="http://schemas.microsoft.com/office/drawing/2014/main" id="{157A2714-D0FB-DE43-BF3F-45C91CBC1BB1}"/>
              </a:ext>
            </a:extLst>
          </p:cNvPr>
          <p:cNvSpPr>
            <a:spLocks noGrp="1"/>
          </p:cNvSpPr>
          <p:nvPr>
            <p:ph sz="quarter" idx="12"/>
          </p:nvPr>
        </p:nvSpPr>
        <p:spPr>
          <a:xfrm>
            <a:off x="474943" y="1282148"/>
            <a:ext cx="11233150" cy="4726540"/>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7">
            <a:extLst>
              <a:ext uri="{FF2B5EF4-FFF2-40B4-BE49-F238E27FC236}">
                <a16:creationId xmlns:a16="http://schemas.microsoft.com/office/drawing/2014/main" id="{5E4D75CB-8433-9249-9FBA-A748FDA996F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lgn="ctr">
              <a:buFontTx/>
              <a:buNone/>
              <a:defRPr sz="3200" b="1">
                <a:solidFill>
                  <a:schemeClr val="accent1"/>
                </a:solidFill>
              </a:defRPr>
            </a:lvl1pPr>
          </a:lstStyle>
          <a:p>
            <a:r>
              <a:rPr lang="sv-SE"/>
              <a:t>Rubrik</a:t>
            </a:r>
          </a:p>
        </p:txBody>
      </p:sp>
    </p:spTree>
    <p:extLst>
      <p:ext uri="{BB962C8B-B14F-4D97-AF65-F5344CB8AC3E}">
        <p14:creationId xmlns:p14="http://schemas.microsoft.com/office/powerpoint/2010/main" val="1697808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iagramslide stort diagram">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5" name="Platshållare för innehåll 2">
            <a:extLst>
              <a:ext uri="{FF2B5EF4-FFF2-40B4-BE49-F238E27FC236}">
                <a16:creationId xmlns:a16="http://schemas.microsoft.com/office/drawing/2014/main" id="{157A2714-D0FB-DE43-BF3F-45C91CBC1BB1}"/>
              </a:ext>
            </a:extLst>
          </p:cNvPr>
          <p:cNvSpPr>
            <a:spLocks noGrp="1"/>
          </p:cNvSpPr>
          <p:nvPr>
            <p:ph sz="quarter" idx="12"/>
          </p:nvPr>
        </p:nvSpPr>
        <p:spPr>
          <a:xfrm>
            <a:off x="474943" y="1282148"/>
            <a:ext cx="11233150" cy="4726540"/>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7">
            <a:extLst>
              <a:ext uri="{FF2B5EF4-FFF2-40B4-BE49-F238E27FC236}">
                <a16:creationId xmlns:a16="http://schemas.microsoft.com/office/drawing/2014/main" id="{5E4D75CB-8433-9249-9FBA-A748FDA996F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lgn="ctr">
              <a:buFontTx/>
              <a:buNone/>
              <a:defRPr sz="3200" b="1">
                <a:solidFill>
                  <a:schemeClr val="accent1"/>
                </a:solidFill>
              </a:defRPr>
            </a:lvl1pPr>
          </a:lstStyle>
          <a:p>
            <a:r>
              <a:rPr lang="sv-SE"/>
              <a:t>Rubrik</a:t>
            </a:r>
          </a:p>
        </p:txBody>
      </p:sp>
    </p:spTree>
    <p:extLst>
      <p:ext uri="{BB962C8B-B14F-4D97-AF65-F5344CB8AC3E}">
        <p14:creationId xmlns:p14="http://schemas.microsoft.com/office/powerpoint/2010/main" val="161339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örsta slide 2">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1A18575-D78A-C14A-945D-7B9164C8A608}"/>
              </a:ext>
            </a:extLst>
          </p:cNvPr>
          <p:cNvSpPr/>
          <p:nvPr userDrawn="1"/>
        </p:nvSpPr>
        <p:spPr>
          <a:xfrm>
            <a:off x="147918" y="149086"/>
            <a:ext cx="11887200" cy="5824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88B3560E-0171-CF45-BF6D-9067BD7204D5}"/>
              </a:ext>
            </a:extLst>
          </p:cNvPr>
          <p:cNvSpPr/>
          <p:nvPr userDrawn="1"/>
        </p:nvSpPr>
        <p:spPr>
          <a:xfrm>
            <a:off x="147918" y="2083579"/>
            <a:ext cx="11887200" cy="2045361"/>
          </a:xfrm>
          <a:prstGeom prst="rect">
            <a:avLst/>
          </a:prstGeom>
          <a:solidFill>
            <a:schemeClr val="accent2">
              <a:lumMod val="7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text 7">
            <a:extLst>
              <a:ext uri="{FF2B5EF4-FFF2-40B4-BE49-F238E27FC236}">
                <a16:creationId xmlns:a16="http://schemas.microsoft.com/office/drawing/2014/main" id="{236CEBF7-1213-B448-8722-26FA358205E6}"/>
              </a:ext>
            </a:extLst>
          </p:cNvPr>
          <p:cNvSpPr>
            <a:spLocks noGrp="1"/>
          </p:cNvSpPr>
          <p:nvPr>
            <p:ph type="body" sz="quarter" idx="10" hasCustomPrompt="1"/>
          </p:nvPr>
        </p:nvSpPr>
        <p:spPr>
          <a:xfrm>
            <a:off x="479426" y="2573383"/>
            <a:ext cx="11233150" cy="765967"/>
          </a:xfrm>
          <a:prstGeom prst="rect">
            <a:avLst/>
          </a:prstGeom>
          <a:noFill/>
        </p:spPr>
        <p:txBody>
          <a:bodyPr lIns="0" tIns="0" rIns="0" bIns="0" anchor="t" anchorCtr="0"/>
          <a:lstStyle>
            <a:lvl1pPr marL="0" indent="0" algn="ctr">
              <a:buFontTx/>
              <a:buNone/>
              <a:defRPr sz="5200" b="1">
                <a:solidFill>
                  <a:schemeClr val="bg1"/>
                </a:solidFill>
              </a:defRPr>
            </a:lvl1pPr>
          </a:lstStyle>
          <a:p>
            <a:r>
              <a:rPr lang="sv-SE"/>
              <a:t>Rubrik på en rad</a:t>
            </a:r>
          </a:p>
        </p:txBody>
      </p:sp>
      <p:sp>
        <p:nvSpPr>
          <p:cNvPr id="10" name="Platshållare för text 2">
            <a:extLst>
              <a:ext uri="{FF2B5EF4-FFF2-40B4-BE49-F238E27FC236}">
                <a16:creationId xmlns:a16="http://schemas.microsoft.com/office/drawing/2014/main" id="{4AFD96B1-8B3C-514D-A262-06E04584CE4C}"/>
              </a:ext>
            </a:extLst>
          </p:cNvPr>
          <p:cNvSpPr>
            <a:spLocks noGrp="1"/>
          </p:cNvSpPr>
          <p:nvPr>
            <p:ph type="body" sz="quarter" idx="11" hasCustomPrompt="1"/>
          </p:nvPr>
        </p:nvSpPr>
        <p:spPr>
          <a:xfrm>
            <a:off x="1636843" y="3436976"/>
            <a:ext cx="8918313" cy="1073150"/>
          </a:xfrm>
          <a:prstGeom prst="rect">
            <a:avLst/>
          </a:prstGeom>
        </p:spPr>
        <p:txBody>
          <a:bodyPr/>
          <a:lstStyle>
            <a:lvl1pPr marL="0" indent="0" algn="ctr">
              <a:buFontTx/>
              <a:buNone/>
              <a:defRPr sz="2000">
                <a:solidFill>
                  <a:schemeClr val="bg1"/>
                </a:solidFill>
              </a:defRPr>
            </a:lvl1pPr>
          </a:lstStyle>
          <a:p>
            <a:r>
              <a:rPr lang="sv-SE"/>
              <a:t>Xxxxxxxx, Svensk Kollektivtrafik</a:t>
            </a:r>
          </a:p>
        </p:txBody>
      </p:sp>
    </p:spTree>
    <p:extLst>
      <p:ext uri="{BB962C8B-B14F-4D97-AF65-F5344CB8AC3E}">
        <p14:creationId xmlns:p14="http://schemas.microsoft.com/office/powerpoint/2010/main" val="873649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Rubrik text vit">
    <p:spTree>
      <p:nvGrpSpPr>
        <p:cNvPr id="1" name=""/>
        <p:cNvGrpSpPr/>
        <p:nvPr/>
      </p:nvGrpSpPr>
      <p:grpSpPr>
        <a:xfrm>
          <a:off x="0" y="0"/>
          <a:ext cx="0" cy="0"/>
          <a:chOff x="0" y="0"/>
          <a:chExt cx="0" cy="0"/>
        </a:xfrm>
      </p:grpSpPr>
      <p:pic>
        <p:nvPicPr>
          <p:cNvPr id="5" name="Bildobjekt 4" descr="En bild som visar text, mörk&#10;&#10;Automatiskt genererad beskrivning">
            <a:extLst>
              <a:ext uri="{FF2B5EF4-FFF2-40B4-BE49-F238E27FC236}">
                <a16:creationId xmlns:a16="http://schemas.microsoft.com/office/drawing/2014/main" id="{D84F3E1F-D15E-498E-B6F1-1C46D221B8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1" r="-1" b="8856"/>
          <a:stretch/>
        </p:blipFill>
        <p:spPr>
          <a:xfrm>
            <a:off x="-14623" y="-1"/>
            <a:ext cx="12206623" cy="6521987"/>
          </a:xfrm>
          <a:prstGeom prst="rect">
            <a:avLst/>
          </a:prstGeom>
        </p:spPr>
      </p:pic>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buFontTx/>
              <a:buNone/>
              <a:defRPr sz="3200" b="1">
                <a:solidFill>
                  <a:schemeClr val="accent1"/>
                </a:solidFill>
              </a:defRPr>
            </a:lvl1pPr>
          </a:lstStyle>
          <a:p>
            <a:r>
              <a:rPr lang="sv-SE"/>
              <a:t>Rubrik på en rad</a:t>
            </a:r>
          </a:p>
        </p:txBody>
      </p:sp>
      <p:sp>
        <p:nvSpPr>
          <p:cNvPr id="6" name="Platshållare för text 5">
            <a:extLst>
              <a:ext uri="{FF2B5EF4-FFF2-40B4-BE49-F238E27FC236}">
                <a16:creationId xmlns:a16="http://schemas.microsoft.com/office/drawing/2014/main" id="{D2BBD095-77EB-B340-A782-24AA3B7E4C53}"/>
              </a:ext>
            </a:extLst>
          </p:cNvPr>
          <p:cNvSpPr>
            <a:spLocks noGrp="1"/>
          </p:cNvSpPr>
          <p:nvPr>
            <p:ph type="body" sz="quarter" idx="11" hasCustomPrompt="1"/>
          </p:nvPr>
        </p:nvSpPr>
        <p:spPr>
          <a:xfrm>
            <a:off x="479425" y="1261559"/>
            <a:ext cx="11233150" cy="4822370"/>
          </a:xfrm>
          <a:prstGeom prst="rect">
            <a:avLst/>
          </a:prstGeom>
        </p:spPr>
        <p:txBody>
          <a:bodyPr lIns="0" tIns="0" rIns="0" bIns="0"/>
          <a:lstStyle>
            <a:lvl1pPr marL="0" indent="0">
              <a:lnSpc>
                <a:spcPct val="120000"/>
              </a:lnSpc>
              <a:buFontTx/>
              <a:buNone/>
              <a:defRPr sz="1800" i="0">
                <a:solidFill>
                  <a:schemeClr val="accent1"/>
                </a:solidFill>
              </a:defRPr>
            </a:lvl1pPr>
          </a:lstStyle>
          <a:p>
            <a:r>
              <a:rPr lang="sv-SE"/>
              <a:t>Redigera format för ingresstext</a:t>
            </a:r>
          </a:p>
        </p:txBody>
      </p:sp>
    </p:spTree>
    <p:extLst>
      <p:ext uri="{BB962C8B-B14F-4D97-AF65-F5344CB8AC3E}">
        <p14:creationId xmlns:p14="http://schemas.microsoft.com/office/powerpoint/2010/main" val="22274837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Rubrik text vit">
    <p:spTree>
      <p:nvGrpSpPr>
        <p:cNvPr id="1" name=""/>
        <p:cNvGrpSpPr/>
        <p:nvPr/>
      </p:nvGrpSpPr>
      <p:grpSpPr>
        <a:xfrm>
          <a:off x="0" y="0"/>
          <a:ext cx="0" cy="0"/>
          <a:chOff x="0" y="0"/>
          <a:chExt cx="0" cy="0"/>
        </a:xfrm>
      </p:grpSpPr>
      <p:pic>
        <p:nvPicPr>
          <p:cNvPr id="3" name="Bildobjekt 2" descr="En bild som visar blomma, lila, växt, utomhus&#10;&#10;Automatiskt genererad beskrivning">
            <a:extLst>
              <a:ext uri="{FF2B5EF4-FFF2-40B4-BE49-F238E27FC236}">
                <a16:creationId xmlns:a16="http://schemas.microsoft.com/office/drawing/2014/main" id="{3DD63D39-5642-7FBE-34BF-4CE51B6AEAA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915" b="14382"/>
          <a:stretch/>
        </p:blipFill>
        <p:spPr>
          <a:xfrm>
            <a:off x="0" y="0"/>
            <a:ext cx="12192000" cy="6556443"/>
          </a:xfrm>
          <a:prstGeom prst="rect">
            <a:avLst/>
          </a:prstGeom>
        </p:spPr>
      </p:pic>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buFontTx/>
              <a:buNone/>
              <a:defRPr sz="3200" b="1">
                <a:solidFill>
                  <a:schemeClr val="accent1"/>
                </a:solidFill>
              </a:defRPr>
            </a:lvl1pPr>
          </a:lstStyle>
          <a:p>
            <a:r>
              <a:rPr lang="sv-SE"/>
              <a:t>Rubrik på en rad</a:t>
            </a:r>
          </a:p>
        </p:txBody>
      </p:sp>
      <p:sp>
        <p:nvSpPr>
          <p:cNvPr id="6" name="Platshållare för text 5">
            <a:extLst>
              <a:ext uri="{FF2B5EF4-FFF2-40B4-BE49-F238E27FC236}">
                <a16:creationId xmlns:a16="http://schemas.microsoft.com/office/drawing/2014/main" id="{D2BBD095-77EB-B340-A782-24AA3B7E4C53}"/>
              </a:ext>
            </a:extLst>
          </p:cNvPr>
          <p:cNvSpPr>
            <a:spLocks noGrp="1"/>
          </p:cNvSpPr>
          <p:nvPr>
            <p:ph type="body" sz="quarter" idx="11" hasCustomPrompt="1"/>
          </p:nvPr>
        </p:nvSpPr>
        <p:spPr>
          <a:xfrm>
            <a:off x="479425" y="1261559"/>
            <a:ext cx="11233150" cy="4822370"/>
          </a:xfrm>
          <a:prstGeom prst="rect">
            <a:avLst/>
          </a:prstGeom>
        </p:spPr>
        <p:txBody>
          <a:bodyPr lIns="0" tIns="0" rIns="0" bIns="0"/>
          <a:lstStyle>
            <a:lvl1pPr marL="0" indent="0">
              <a:lnSpc>
                <a:spcPct val="120000"/>
              </a:lnSpc>
              <a:buFontTx/>
              <a:buNone/>
              <a:defRPr sz="1800" i="0">
                <a:solidFill>
                  <a:schemeClr val="accent1"/>
                </a:solidFill>
              </a:defRPr>
            </a:lvl1pPr>
          </a:lstStyle>
          <a:p>
            <a:r>
              <a:rPr lang="sv-SE"/>
              <a:t>Redigera format för ingresstext</a:t>
            </a:r>
          </a:p>
        </p:txBody>
      </p:sp>
    </p:spTree>
    <p:extLst>
      <p:ext uri="{BB962C8B-B14F-4D97-AF65-F5344CB8AC3E}">
        <p14:creationId xmlns:p14="http://schemas.microsoft.com/office/powerpoint/2010/main" val="1741869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Rubrik text vit">
    <p:spTree>
      <p:nvGrpSpPr>
        <p:cNvPr id="1" name=""/>
        <p:cNvGrpSpPr/>
        <p:nvPr/>
      </p:nvGrpSpPr>
      <p:grpSpPr>
        <a:xfrm>
          <a:off x="0" y="0"/>
          <a:ext cx="0" cy="0"/>
          <a:chOff x="0" y="0"/>
          <a:chExt cx="0" cy="0"/>
        </a:xfrm>
      </p:grpSpPr>
      <p:pic>
        <p:nvPicPr>
          <p:cNvPr id="7" name="Bildobjekt 6" descr="En bild som visar gräs, utomhus, växt, fält&#10;&#10;Automatiskt genererad beskrivning">
            <a:extLst>
              <a:ext uri="{FF2B5EF4-FFF2-40B4-BE49-F238E27FC236}">
                <a16:creationId xmlns:a16="http://schemas.microsoft.com/office/drawing/2014/main" id="{3977B560-0D36-06EF-B995-0FA0DADE2B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6321"/>
          <a:stretch/>
        </p:blipFill>
        <p:spPr>
          <a:xfrm>
            <a:off x="1" y="0"/>
            <a:ext cx="12192000" cy="6556443"/>
          </a:xfrm>
          <a:prstGeom prst="rect">
            <a:avLst/>
          </a:prstGeom>
        </p:spPr>
      </p:pic>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buFontTx/>
              <a:buNone/>
              <a:defRPr sz="3200" b="1">
                <a:solidFill>
                  <a:schemeClr val="accent1"/>
                </a:solidFill>
              </a:defRPr>
            </a:lvl1pPr>
          </a:lstStyle>
          <a:p>
            <a:r>
              <a:rPr lang="sv-SE"/>
              <a:t>Rubrik på en rad</a:t>
            </a:r>
          </a:p>
        </p:txBody>
      </p:sp>
      <p:sp>
        <p:nvSpPr>
          <p:cNvPr id="6" name="Platshållare för text 5">
            <a:extLst>
              <a:ext uri="{FF2B5EF4-FFF2-40B4-BE49-F238E27FC236}">
                <a16:creationId xmlns:a16="http://schemas.microsoft.com/office/drawing/2014/main" id="{D2BBD095-77EB-B340-A782-24AA3B7E4C53}"/>
              </a:ext>
            </a:extLst>
          </p:cNvPr>
          <p:cNvSpPr>
            <a:spLocks noGrp="1"/>
          </p:cNvSpPr>
          <p:nvPr>
            <p:ph type="body" sz="quarter" idx="11" hasCustomPrompt="1"/>
          </p:nvPr>
        </p:nvSpPr>
        <p:spPr>
          <a:xfrm>
            <a:off x="479425" y="1261559"/>
            <a:ext cx="11233150" cy="4822370"/>
          </a:xfrm>
          <a:prstGeom prst="rect">
            <a:avLst/>
          </a:prstGeom>
        </p:spPr>
        <p:txBody>
          <a:bodyPr lIns="0" tIns="0" rIns="0" bIns="0"/>
          <a:lstStyle>
            <a:lvl1pPr marL="0" indent="0">
              <a:lnSpc>
                <a:spcPct val="120000"/>
              </a:lnSpc>
              <a:buFontTx/>
              <a:buNone/>
              <a:defRPr sz="1800" i="0">
                <a:solidFill>
                  <a:schemeClr val="accent1"/>
                </a:solidFill>
              </a:defRPr>
            </a:lvl1pPr>
          </a:lstStyle>
          <a:p>
            <a:r>
              <a:rPr lang="sv-SE"/>
              <a:t>Redigera format för ingresstext</a:t>
            </a:r>
          </a:p>
        </p:txBody>
      </p:sp>
    </p:spTree>
    <p:extLst>
      <p:ext uri="{BB962C8B-B14F-4D97-AF65-F5344CB8AC3E}">
        <p14:creationId xmlns:p14="http://schemas.microsoft.com/office/powerpoint/2010/main" val="37688107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Rubrik text vit">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31117F30-DC8F-5400-2658-6C749F6735E9}"/>
              </a:ext>
            </a:extLst>
          </p:cNvPr>
          <p:cNvPicPr>
            <a:picLocks noChangeAspect="1"/>
          </p:cNvPicPr>
          <p:nvPr userDrawn="1"/>
        </p:nvPicPr>
        <p:blipFill rotWithShape="1">
          <a:blip r:embed="rId2"/>
          <a:srcRect b="2241"/>
          <a:stretch/>
        </p:blipFill>
        <p:spPr>
          <a:xfrm>
            <a:off x="-390" y="-217259"/>
            <a:ext cx="12192390" cy="6709042"/>
          </a:xfrm>
          <a:prstGeom prst="rect">
            <a:avLst/>
          </a:prstGeom>
        </p:spPr>
      </p:pic>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buFontTx/>
              <a:buNone/>
              <a:defRPr sz="3200" b="1">
                <a:solidFill>
                  <a:schemeClr val="accent1"/>
                </a:solidFill>
              </a:defRPr>
            </a:lvl1pPr>
          </a:lstStyle>
          <a:p>
            <a:r>
              <a:rPr lang="sv-SE"/>
              <a:t>Rubrik på en rad</a:t>
            </a:r>
          </a:p>
        </p:txBody>
      </p:sp>
      <p:sp>
        <p:nvSpPr>
          <p:cNvPr id="6" name="Platshållare för text 5">
            <a:extLst>
              <a:ext uri="{FF2B5EF4-FFF2-40B4-BE49-F238E27FC236}">
                <a16:creationId xmlns:a16="http://schemas.microsoft.com/office/drawing/2014/main" id="{D2BBD095-77EB-B340-A782-24AA3B7E4C53}"/>
              </a:ext>
            </a:extLst>
          </p:cNvPr>
          <p:cNvSpPr>
            <a:spLocks noGrp="1"/>
          </p:cNvSpPr>
          <p:nvPr>
            <p:ph type="body" sz="quarter" idx="11" hasCustomPrompt="1"/>
          </p:nvPr>
        </p:nvSpPr>
        <p:spPr>
          <a:xfrm>
            <a:off x="479425" y="1261559"/>
            <a:ext cx="11233150" cy="4822370"/>
          </a:xfrm>
          <a:prstGeom prst="rect">
            <a:avLst/>
          </a:prstGeom>
        </p:spPr>
        <p:txBody>
          <a:bodyPr lIns="0" tIns="0" rIns="0" bIns="0"/>
          <a:lstStyle>
            <a:lvl1pPr marL="0" indent="0">
              <a:lnSpc>
                <a:spcPct val="120000"/>
              </a:lnSpc>
              <a:buFontTx/>
              <a:buNone/>
              <a:defRPr sz="1800" i="0">
                <a:solidFill>
                  <a:schemeClr val="accent1"/>
                </a:solidFill>
              </a:defRPr>
            </a:lvl1pPr>
          </a:lstStyle>
          <a:p>
            <a:r>
              <a:rPr lang="sv-SE"/>
              <a:t>Redigera format för ingresstext</a:t>
            </a:r>
          </a:p>
        </p:txBody>
      </p:sp>
    </p:spTree>
    <p:extLst>
      <p:ext uri="{BB962C8B-B14F-4D97-AF65-F5344CB8AC3E}">
        <p14:creationId xmlns:p14="http://schemas.microsoft.com/office/powerpoint/2010/main" val="42845944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rogram">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F885BD28-255C-FD49-A03B-7967024C747D}"/>
              </a:ext>
            </a:extLst>
          </p:cNvPr>
          <p:cNvSpPr/>
          <p:nvPr userDrawn="1"/>
        </p:nvSpPr>
        <p:spPr>
          <a:xfrm>
            <a:off x="152400" y="149086"/>
            <a:ext cx="11887200" cy="618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 name="Rak 4">
            <a:extLst>
              <a:ext uri="{FF2B5EF4-FFF2-40B4-BE49-F238E27FC236}">
                <a16:creationId xmlns:a16="http://schemas.microsoft.com/office/drawing/2014/main" id="{F2CBB033-E0F6-6B41-83C4-6E26CDC9F29E}"/>
              </a:ext>
            </a:extLst>
          </p:cNvPr>
          <p:cNvCxnSpPr/>
          <p:nvPr userDrawn="1"/>
        </p:nvCxnSpPr>
        <p:spPr>
          <a:xfrm>
            <a:off x="479425" y="1567143"/>
            <a:ext cx="112331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latshållare för text 8">
            <a:extLst>
              <a:ext uri="{FF2B5EF4-FFF2-40B4-BE49-F238E27FC236}">
                <a16:creationId xmlns:a16="http://schemas.microsoft.com/office/drawing/2014/main" id="{DE79EEDB-B6DA-F14B-ADED-A2B46BC06338}"/>
              </a:ext>
            </a:extLst>
          </p:cNvPr>
          <p:cNvSpPr>
            <a:spLocks noGrp="1"/>
          </p:cNvSpPr>
          <p:nvPr>
            <p:ph type="body" sz="quarter" idx="13"/>
          </p:nvPr>
        </p:nvSpPr>
        <p:spPr>
          <a:xfrm>
            <a:off x="479425" y="441726"/>
            <a:ext cx="11233150" cy="617221"/>
          </a:xfrm>
          <a:prstGeom prst="rect">
            <a:avLst/>
          </a:prstGeom>
        </p:spPr>
        <p:txBody>
          <a:bodyPr/>
          <a:lstStyle>
            <a:lvl1pPr marL="0" indent="0" algn="ctr">
              <a:buNone/>
              <a:defRPr sz="3600" b="1">
                <a:solidFill>
                  <a:schemeClr val="bg1"/>
                </a:solidFill>
              </a:defRPr>
            </a:lvl1pPr>
            <a:lvl2pPr marL="457200" indent="0">
              <a:buNone/>
              <a:defRPr b="1"/>
            </a:lvl2pPr>
            <a:lvl3pPr marL="914400" indent="0">
              <a:buNone/>
              <a:defRPr b="1"/>
            </a:lvl3pPr>
            <a:lvl4pPr marL="1371600" indent="0">
              <a:buNone/>
              <a:defRPr b="1"/>
            </a:lvl4pPr>
            <a:lvl5pPr marL="1828800" indent="0">
              <a:buNone/>
              <a:defRPr b="1"/>
            </a:lvl5pPr>
          </a:lstStyle>
          <a:p>
            <a:pPr lvl="0"/>
            <a:r>
              <a:rPr lang="sv-SE"/>
              <a:t>Klicka här för att ändra format</a:t>
            </a:r>
          </a:p>
        </p:txBody>
      </p:sp>
      <p:sp>
        <p:nvSpPr>
          <p:cNvPr id="12" name="Platshållare för text 11">
            <a:extLst>
              <a:ext uri="{FF2B5EF4-FFF2-40B4-BE49-F238E27FC236}">
                <a16:creationId xmlns:a16="http://schemas.microsoft.com/office/drawing/2014/main" id="{2C2510AA-796F-A048-B4BF-48EC6A2C925B}"/>
              </a:ext>
            </a:extLst>
          </p:cNvPr>
          <p:cNvSpPr>
            <a:spLocks noGrp="1"/>
          </p:cNvSpPr>
          <p:nvPr>
            <p:ph type="body" sz="quarter" idx="14"/>
          </p:nvPr>
        </p:nvSpPr>
        <p:spPr>
          <a:xfrm>
            <a:off x="479425" y="1058863"/>
            <a:ext cx="11233150" cy="371475"/>
          </a:xfrm>
          <a:prstGeom prst="rect">
            <a:avLst/>
          </a:prstGeom>
        </p:spPr>
        <p:txBody>
          <a:bodyPr/>
          <a:lstStyle>
            <a:lvl1pPr marL="0" indent="0" algn="ctr">
              <a:buNone/>
              <a:defRPr sz="18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v-SE"/>
              <a:t>Klicka här för att ändra format på bakgrundstexten</a:t>
            </a:r>
          </a:p>
        </p:txBody>
      </p:sp>
      <p:sp>
        <p:nvSpPr>
          <p:cNvPr id="7" name="Platshållare för text 5">
            <a:extLst>
              <a:ext uri="{FF2B5EF4-FFF2-40B4-BE49-F238E27FC236}">
                <a16:creationId xmlns:a16="http://schemas.microsoft.com/office/drawing/2014/main" id="{A6F5240B-4F09-DB4D-B0BB-3D404A32FCBC}"/>
              </a:ext>
            </a:extLst>
          </p:cNvPr>
          <p:cNvSpPr txBox="1">
            <a:spLocks/>
          </p:cNvSpPr>
          <p:nvPr userDrawn="1"/>
        </p:nvSpPr>
        <p:spPr>
          <a:xfrm>
            <a:off x="479425" y="1783240"/>
            <a:ext cx="11233150" cy="4469778"/>
          </a:xfrm>
          <a:prstGeom prst="rect">
            <a:avLst/>
          </a:prstGeom>
        </p:spPr>
        <p:txBody>
          <a:bodyPr lIns="0" tIns="0" rIns="0" bIns="0" numCol="4" spcCol="540000"/>
          <a:lstStyle>
            <a:lvl1pPr marL="0" marR="0" indent="0" algn="l" defTabSz="914400" rtl="0" eaLnBrk="1" fontAlgn="auto" latinLnBrk="0" hangingPunct="1">
              <a:lnSpc>
                <a:spcPts val="1760"/>
              </a:lnSpc>
              <a:spcBef>
                <a:spcPts val="1000"/>
              </a:spcBef>
              <a:spcAft>
                <a:spcPts val="0"/>
              </a:spcAft>
              <a:buClrTx/>
              <a:buSzTx/>
              <a:buFontTx/>
              <a:buNone/>
              <a:tabLst/>
              <a:defRPr sz="1500"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a:tabLst>
                <a:tab pos="708025" algn="l"/>
              </a:tabLst>
            </a:pPr>
            <a:r>
              <a:rPr lang="sv-SE"/>
              <a:t>09:00	</a:t>
            </a:r>
            <a:r>
              <a:rPr lang="sv-SE" b="1"/>
              <a:t>Rubrik</a:t>
            </a:r>
            <a:br>
              <a:rPr lang="sv-SE"/>
            </a:br>
            <a:r>
              <a:rPr lang="sv-SE"/>
              <a:t>	Underrubrik</a:t>
            </a:r>
          </a:p>
          <a:p>
            <a:pPr marL="7938">
              <a:tabLst>
                <a:tab pos="708025" algn="l"/>
              </a:tabLst>
            </a:pPr>
            <a:r>
              <a:rPr lang="sv-SE"/>
              <a:t>09:30	</a:t>
            </a:r>
            <a:r>
              <a:rPr lang="sv-SE" b="1"/>
              <a:t>Rubri</a:t>
            </a:r>
            <a:r>
              <a:rPr lang="sv-SE"/>
              <a:t>k	Underrubrik</a:t>
            </a:r>
          </a:p>
          <a:p>
            <a:pPr marL="7938">
              <a:tabLst>
                <a:tab pos="708025" algn="l"/>
              </a:tabLst>
            </a:pPr>
            <a:r>
              <a:rPr lang="sv-SE"/>
              <a:t>10:40</a:t>
            </a:r>
            <a:r>
              <a:rPr lang="sv-SE" b="1"/>
              <a:t>	Rubrik, rubrik, 	rubrik</a:t>
            </a:r>
            <a:r>
              <a:rPr lang="sv-SE"/>
              <a:t>	Underrubrik</a:t>
            </a:r>
          </a:p>
          <a:p>
            <a:pPr marL="7938">
              <a:tabLst>
                <a:tab pos="708025" algn="l"/>
              </a:tabLst>
            </a:pPr>
            <a:r>
              <a:rPr lang="sv-SE"/>
              <a:t>11:10</a:t>
            </a:r>
            <a:r>
              <a:rPr lang="sv-SE" b="1"/>
              <a:t> Rubrik, rubrik, 	rubrik</a:t>
            </a:r>
            <a:r>
              <a:rPr lang="sv-SE"/>
              <a:t>	Underrubrik</a:t>
            </a:r>
          </a:p>
          <a:p>
            <a:pPr marL="7938">
              <a:tabLst>
                <a:tab pos="708025" algn="l"/>
              </a:tabLst>
            </a:pPr>
            <a:r>
              <a:rPr lang="sv-SE"/>
              <a:t>12:00	</a:t>
            </a:r>
            <a:r>
              <a:rPr lang="sv-SE" b="1"/>
              <a:t>Rubrik</a:t>
            </a:r>
            <a:br>
              <a:rPr lang="sv-SE"/>
            </a:br>
            <a:r>
              <a:rPr lang="sv-SE"/>
              <a:t>	Underrubrik</a:t>
            </a:r>
          </a:p>
          <a:p>
            <a:pPr marL="7938">
              <a:tabLst>
                <a:tab pos="708025" algn="l"/>
              </a:tabLst>
            </a:pPr>
            <a:r>
              <a:rPr lang="sv-SE"/>
              <a:t>13:30	</a:t>
            </a:r>
            <a:r>
              <a:rPr lang="sv-SE" b="1"/>
              <a:t>Rubri</a:t>
            </a:r>
            <a:r>
              <a:rPr lang="sv-SE"/>
              <a:t>k	Underrubrik</a:t>
            </a:r>
          </a:p>
          <a:p>
            <a:pPr marL="7938">
              <a:tabLst>
                <a:tab pos="708025" algn="l"/>
              </a:tabLst>
            </a:pPr>
            <a:r>
              <a:rPr lang="sv-SE"/>
              <a:t>09:00	</a:t>
            </a:r>
            <a:r>
              <a:rPr lang="sv-SE" b="1"/>
              <a:t>Rubrik</a:t>
            </a:r>
            <a:br>
              <a:rPr lang="sv-SE"/>
            </a:br>
            <a:r>
              <a:rPr lang="sv-SE"/>
              <a:t>	Underrubrik</a:t>
            </a:r>
          </a:p>
          <a:p>
            <a:pPr marL="7938">
              <a:tabLst>
                <a:tab pos="708025" algn="l"/>
              </a:tabLst>
            </a:pPr>
            <a:r>
              <a:rPr lang="sv-SE"/>
              <a:t>09:30	</a:t>
            </a:r>
            <a:r>
              <a:rPr lang="sv-SE" b="1"/>
              <a:t>Rubri</a:t>
            </a:r>
            <a:r>
              <a:rPr lang="sv-SE"/>
              <a:t>k	Underrubrik</a:t>
            </a:r>
          </a:p>
          <a:p>
            <a:pPr marL="7938">
              <a:tabLst>
                <a:tab pos="708025" algn="l"/>
              </a:tabLst>
            </a:pPr>
            <a:r>
              <a:rPr lang="sv-SE"/>
              <a:t>10:40</a:t>
            </a:r>
            <a:r>
              <a:rPr lang="sv-SE" b="1"/>
              <a:t>	Rubrik, rubrik, 	rubrik</a:t>
            </a:r>
            <a:r>
              <a:rPr lang="sv-SE"/>
              <a:t>	Underrubrik</a:t>
            </a:r>
          </a:p>
          <a:p>
            <a:pPr marL="7938">
              <a:tabLst>
                <a:tab pos="708025" algn="l"/>
              </a:tabLst>
            </a:pPr>
            <a:r>
              <a:rPr lang="sv-SE"/>
              <a:t>11:10</a:t>
            </a:r>
            <a:r>
              <a:rPr lang="sv-SE" b="1"/>
              <a:t> Rubrik, rubrik, 	rubrik</a:t>
            </a:r>
            <a:r>
              <a:rPr lang="sv-SE"/>
              <a:t>	Underrubrik</a:t>
            </a:r>
          </a:p>
          <a:p>
            <a:pPr marL="7938">
              <a:tabLst>
                <a:tab pos="708025" algn="l"/>
              </a:tabLst>
            </a:pPr>
            <a:r>
              <a:rPr lang="sv-SE"/>
              <a:t>12:00	</a:t>
            </a:r>
            <a:r>
              <a:rPr lang="sv-SE" b="1"/>
              <a:t>Rubrik</a:t>
            </a:r>
            <a:br>
              <a:rPr lang="sv-SE"/>
            </a:br>
            <a:r>
              <a:rPr lang="sv-SE"/>
              <a:t>	Underrubrik</a:t>
            </a:r>
          </a:p>
          <a:p>
            <a:pPr marL="7938">
              <a:tabLst>
                <a:tab pos="708025" algn="l"/>
              </a:tabLst>
            </a:pPr>
            <a:r>
              <a:rPr lang="sv-SE"/>
              <a:t>13:30	</a:t>
            </a:r>
            <a:r>
              <a:rPr lang="sv-SE" b="1"/>
              <a:t>Rubri</a:t>
            </a:r>
            <a:r>
              <a:rPr lang="sv-SE"/>
              <a:t>k	Underrubrik</a:t>
            </a:r>
          </a:p>
          <a:p>
            <a:pPr marL="7938">
              <a:tabLst>
                <a:tab pos="708025" algn="l"/>
              </a:tabLst>
            </a:pPr>
            <a:r>
              <a:rPr lang="sv-SE"/>
              <a:t>09:00	</a:t>
            </a:r>
            <a:r>
              <a:rPr lang="sv-SE" b="1"/>
              <a:t>Rubrik</a:t>
            </a:r>
            <a:br>
              <a:rPr lang="sv-SE"/>
            </a:br>
            <a:r>
              <a:rPr lang="sv-SE"/>
              <a:t>	Underrubrik</a:t>
            </a:r>
          </a:p>
          <a:p>
            <a:pPr marL="7938">
              <a:tabLst>
                <a:tab pos="708025" algn="l"/>
              </a:tabLst>
            </a:pPr>
            <a:r>
              <a:rPr lang="sv-SE"/>
              <a:t>09:30	</a:t>
            </a:r>
            <a:r>
              <a:rPr lang="sv-SE" b="1"/>
              <a:t>Rubri</a:t>
            </a:r>
            <a:r>
              <a:rPr lang="sv-SE"/>
              <a:t>k	Underrubrik</a:t>
            </a:r>
          </a:p>
          <a:p>
            <a:pPr marL="7938">
              <a:tabLst>
                <a:tab pos="708025" algn="l"/>
              </a:tabLst>
            </a:pPr>
            <a:r>
              <a:rPr lang="sv-SE"/>
              <a:t>10:40</a:t>
            </a:r>
            <a:r>
              <a:rPr lang="sv-SE" b="1"/>
              <a:t>	Rubrik, rubrik, 	rubrik</a:t>
            </a:r>
            <a:r>
              <a:rPr lang="sv-SE"/>
              <a:t>	Underrubrik</a:t>
            </a:r>
          </a:p>
          <a:p>
            <a:pPr marL="7938">
              <a:tabLst>
                <a:tab pos="708025" algn="l"/>
              </a:tabLst>
            </a:pPr>
            <a:r>
              <a:rPr lang="sv-SE"/>
              <a:t>11:10</a:t>
            </a:r>
            <a:r>
              <a:rPr lang="sv-SE" b="1"/>
              <a:t> Rubrik, rubrik, 	rubrik</a:t>
            </a:r>
            <a:r>
              <a:rPr lang="sv-SE"/>
              <a:t>	Underrubrik</a:t>
            </a:r>
          </a:p>
          <a:p>
            <a:pPr marL="7938">
              <a:tabLst>
                <a:tab pos="708025" algn="l"/>
              </a:tabLst>
            </a:pPr>
            <a:r>
              <a:rPr lang="sv-SE"/>
              <a:t>12:00	</a:t>
            </a:r>
            <a:r>
              <a:rPr lang="sv-SE" b="1"/>
              <a:t>Rubrik</a:t>
            </a:r>
            <a:br>
              <a:rPr lang="sv-SE"/>
            </a:br>
            <a:r>
              <a:rPr lang="sv-SE"/>
              <a:t>	Underrubrik</a:t>
            </a:r>
          </a:p>
          <a:p>
            <a:pPr marL="7938">
              <a:tabLst>
                <a:tab pos="708025" algn="l"/>
              </a:tabLst>
            </a:pPr>
            <a:r>
              <a:rPr lang="sv-SE"/>
              <a:t>13:30	</a:t>
            </a:r>
            <a:r>
              <a:rPr lang="sv-SE" b="1"/>
              <a:t>Rubri</a:t>
            </a:r>
            <a:r>
              <a:rPr lang="sv-SE"/>
              <a:t>k	Underrubrik</a:t>
            </a:r>
          </a:p>
          <a:p>
            <a:pPr marL="7938">
              <a:tabLst>
                <a:tab pos="708025" algn="l"/>
              </a:tabLst>
            </a:pPr>
            <a:r>
              <a:rPr lang="sv-SE"/>
              <a:t>09:00	</a:t>
            </a:r>
            <a:r>
              <a:rPr lang="sv-SE" b="1"/>
              <a:t>Rubrik</a:t>
            </a:r>
            <a:br>
              <a:rPr lang="sv-SE"/>
            </a:br>
            <a:r>
              <a:rPr lang="sv-SE"/>
              <a:t>	Underrubrik</a:t>
            </a:r>
          </a:p>
          <a:p>
            <a:pPr marL="7938">
              <a:tabLst>
                <a:tab pos="708025" algn="l"/>
              </a:tabLst>
            </a:pPr>
            <a:r>
              <a:rPr lang="sv-SE"/>
              <a:t>09:30	</a:t>
            </a:r>
            <a:r>
              <a:rPr lang="sv-SE" b="1"/>
              <a:t>Rubri</a:t>
            </a:r>
            <a:r>
              <a:rPr lang="sv-SE"/>
              <a:t>k	Underrubrik</a:t>
            </a:r>
          </a:p>
          <a:p>
            <a:pPr marL="7938">
              <a:tabLst>
                <a:tab pos="708025" algn="l"/>
              </a:tabLst>
            </a:pPr>
            <a:r>
              <a:rPr lang="sv-SE"/>
              <a:t>10:40</a:t>
            </a:r>
            <a:r>
              <a:rPr lang="sv-SE" b="1"/>
              <a:t>	Rubrik, rubrik </a:t>
            </a:r>
            <a:r>
              <a:rPr lang="sv-SE"/>
              <a:t>	Underrubrik</a:t>
            </a:r>
          </a:p>
          <a:p>
            <a:pPr marL="7938">
              <a:tabLst>
                <a:tab pos="708025" algn="l"/>
              </a:tabLst>
            </a:pPr>
            <a:r>
              <a:rPr lang="sv-SE"/>
              <a:t>11:10</a:t>
            </a:r>
            <a:r>
              <a:rPr lang="sv-SE" b="1"/>
              <a:t> Rubrik, rubrik, 	rubrik</a:t>
            </a:r>
            <a:r>
              <a:rPr lang="sv-SE"/>
              <a:t>	Underrubrik</a:t>
            </a:r>
          </a:p>
          <a:p>
            <a:pPr marL="7938">
              <a:tabLst>
                <a:tab pos="708025" algn="l"/>
              </a:tabLst>
            </a:pPr>
            <a:r>
              <a:rPr lang="sv-SE"/>
              <a:t>12:00	</a:t>
            </a:r>
            <a:r>
              <a:rPr lang="sv-SE" b="1"/>
              <a:t>Rubrik</a:t>
            </a:r>
            <a:br>
              <a:rPr lang="sv-SE"/>
            </a:br>
            <a:r>
              <a:rPr lang="sv-SE"/>
              <a:t>	Underrubrik</a:t>
            </a:r>
          </a:p>
          <a:p>
            <a:pPr marL="7938">
              <a:tabLst>
                <a:tab pos="708025" algn="l"/>
              </a:tabLst>
            </a:pPr>
            <a:r>
              <a:rPr lang="sv-SE"/>
              <a:t>13:30	</a:t>
            </a:r>
            <a:r>
              <a:rPr lang="sv-SE" b="1"/>
              <a:t>Rubri</a:t>
            </a:r>
            <a:r>
              <a:rPr lang="sv-SE"/>
              <a:t>k	Underrubrik</a:t>
            </a:r>
          </a:p>
          <a:p>
            <a:pPr marL="7938">
              <a:tabLst>
                <a:tab pos="708025" algn="l"/>
              </a:tabLst>
            </a:pPr>
            <a:endParaRPr lang="sv-SE"/>
          </a:p>
          <a:p>
            <a:pPr marL="7938">
              <a:tabLst>
                <a:tab pos="708025" algn="l"/>
              </a:tabLst>
            </a:pPr>
            <a:endParaRPr lang="sv-SE"/>
          </a:p>
          <a:p>
            <a:pPr marL="7938">
              <a:tabLst>
                <a:tab pos="708025" algn="l"/>
              </a:tabLst>
            </a:pPr>
            <a:endParaRPr lang="sv-SE"/>
          </a:p>
        </p:txBody>
      </p:sp>
    </p:spTree>
    <p:extLst>
      <p:ext uri="{BB962C8B-B14F-4D97-AF65-F5344CB8AC3E}">
        <p14:creationId xmlns:p14="http://schemas.microsoft.com/office/powerpoint/2010/main" val="16851388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örsta slide 1">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270A8A8-26F1-5A49-A14A-967AA7ED6A45}"/>
              </a:ext>
            </a:extLst>
          </p:cNvPr>
          <p:cNvSpPr/>
          <p:nvPr userDrawn="1"/>
        </p:nvSpPr>
        <p:spPr>
          <a:xfrm>
            <a:off x="147918" y="149086"/>
            <a:ext cx="11887200" cy="5824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C9AFA065-9691-B247-8F45-047483A52DE4}"/>
              </a:ext>
            </a:extLst>
          </p:cNvPr>
          <p:cNvSpPr/>
          <p:nvPr userDrawn="1"/>
        </p:nvSpPr>
        <p:spPr>
          <a:xfrm>
            <a:off x="147918" y="2083579"/>
            <a:ext cx="11887200" cy="20453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2573383"/>
            <a:ext cx="11233150" cy="765967"/>
          </a:xfrm>
          <a:prstGeom prst="rect">
            <a:avLst/>
          </a:prstGeom>
          <a:noFill/>
        </p:spPr>
        <p:txBody>
          <a:bodyPr lIns="0" tIns="0" rIns="0" bIns="0" anchor="t" anchorCtr="0"/>
          <a:lstStyle>
            <a:lvl1pPr marL="0" indent="0" algn="ctr">
              <a:buFontTx/>
              <a:buNone/>
              <a:defRPr sz="5200" b="1">
                <a:solidFill>
                  <a:schemeClr val="bg1"/>
                </a:solidFill>
              </a:defRPr>
            </a:lvl1pPr>
          </a:lstStyle>
          <a:p>
            <a:r>
              <a:rPr lang="sv-SE"/>
              <a:t>Rubrik på en rad</a:t>
            </a:r>
          </a:p>
        </p:txBody>
      </p:sp>
      <p:sp>
        <p:nvSpPr>
          <p:cNvPr id="3" name="Platshållare för text 2">
            <a:extLst>
              <a:ext uri="{FF2B5EF4-FFF2-40B4-BE49-F238E27FC236}">
                <a16:creationId xmlns:a16="http://schemas.microsoft.com/office/drawing/2014/main" id="{09A6BA0F-D18A-D44A-8283-F1C5984CF179}"/>
              </a:ext>
            </a:extLst>
          </p:cNvPr>
          <p:cNvSpPr>
            <a:spLocks noGrp="1"/>
          </p:cNvSpPr>
          <p:nvPr>
            <p:ph type="body" sz="quarter" idx="11" hasCustomPrompt="1"/>
          </p:nvPr>
        </p:nvSpPr>
        <p:spPr>
          <a:xfrm>
            <a:off x="1636843" y="3436976"/>
            <a:ext cx="8918313" cy="1073150"/>
          </a:xfrm>
          <a:prstGeom prst="rect">
            <a:avLst/>
          </a:prstGeom>
        </p:spPr>
        <p:txBody>
          <a:bodyPr/>
          <a:lstStyle>
            <a:lvl1pPr marL="0" indent="0" algn="ctr">
              <a:buFontTx/>
              <a:buNone/>
              <a:defRPr sz="2000">
                <a:solidFill>
                  <a:schemeClr val="bg1"/>
                </a:solidFill>
              </a:defRPr>
            </a:lvl1pPr>
          </a:lstStyle>
          <a:p>
            <a:r>
              <a:rPr lang="sv-SE"/>
              <a:t>Xxxxxxxx, Svensk Kollektivtrafik</a:t>
            </a:r>
          </a:p>
        </p:txBody>
      </p:sp>
    </p:spTree>
    <p:extLst>
      <p:ext uri="{BB962C8B-B14F-4D97-AF65-F5344CB8AC3E}">
        <p14:creationId xmlns:p14="http://schemas.microsoft.com/office/powerpoint/2010/main" val="25103744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Rubrik text vi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7">
            <a:extLst>
              <a:ext uri="{FF2B5EF4-FFF2-40B4-BE49-F238E27FC236}">
                <a16:creationId xmlns:a16="http://schemas.microsoft.com/office/drawing/2014/main" id="{0B5125E8-048C-2C4F-86CA-452E7A2900A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buFontTx/>
              <a:buNone/>
              <a:defRPr sz="3200" b="1">
                <a:solidFill>
                  <a:schemeClr val="accent1"/>
                </a:solidFill>
              </a:defRPr>
            </a:lvl1pPr>
          </a:lstStyle>
          <a:p>
            <a:r>
              <a:rPr lang="sv-SE"/>
              <a:t>Rubrik på en rad</a:t>
            </a:r>
          </a:p>
        </p:txBody>
      </p:sp>
      <p:sp>
        <p:nvSpPr>
          <p:cNvPr id="6" name="Platshållare för text 5">
            <a:extLst>
              <a:ext uri="{FF2B5EF4-FFF2-40B4-BE49-F238E27FC236}">
                <a16:creationId xmlns:a16="http://schemas.microsoft.com/office/drawing/2014/main" id="{D2BBD095-77EB-B340-A782-24AA3B7E4C53}"/>
              </a:ext>
            </a:extLst>
          </p:cNvPr>
          <p:cNvSpPr>
            <a:spLocks noGrp="1"/>
          </p:cNvSpPr>
          <p:nvPr>
            <p:ph type="body" sz="quarter" idx="11" hasCustomPrompt="1"/>
          </p:nvPr>
        </p:nvSpPr>
        <p:spPr>
          <a:xfrm>
            <a:off x="479425" y="1261559"/>
            <a:ext cx="11233150" cy="4822370"/>
          </a:xfrm>
          <a:prstGeom prst="rect">
            <a:avLst/>
          </a:prstGeom>
        </p:spPr>
        <p:txBody>
          <a:bodyPr lIns="0" tIns="0" rIns="0" bIns="0"/>
          <a:lstStyle>
            <a:lvl1pPr marL="0" indent="0">
              <a:lnSpc>
                <a:spcPct val="120000"/>
              </a:lnSpc>
              <a:buFontTx/>
              <a:buNone/>
              <a:defRPr sz="1800" i="0">
                <a:solidFill>
                  <a:schemeClr val="accent1"/>
                </a:solidFill>
              </a:defRPr>
            </a:lvl1pPr>
          </a:lstStyle>
          <a:p>
            <a:r>
              <a:rPr lang="sv-SE"/>
              <a:t>Redigera format för ingresstext</a:t>
            </a:r>
          </a:p>
        </p:txBody>
      </p:sp>
    </p:spTree>
    <p:extLst>
      <p:ext uri="{BB962C8B-B14F-4D97-AF65-F5344CB8AC3E}">
        <p14:creationId xmlns:p14="http://schemas.microsoft.com/office/powerpoint/2010/main" val="11466121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Diagramslide stort diagram">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E550A2EB-779F-ED44-B6EC-279CDD2AE107}"/>
              </a:ext>
            </a:extLst>
          </p:cNvPr>
          <p:cNvSpPr/>
          <p:nvPr userDrawn="1"/>
        </p:nvSpPr>
        <p:spPr>
          <a:xfrm>
            <a:off x="147918" y="149086"/>
            <a:ext cx="11887200" cy="6177069"/>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innehåll 2">
            <a:extLst>
              <a:ext uri="{FF2B5EF4-FFF2-40B4-BE49-F238E27FC236}">
                <a16:creationId xmlns:a16="http://schemas.microsoft.com/office/drawing/2014/main" id="{157A2714-D0FB-DE43-BF3F-45C91CBC1BB1}"/>
              </a:ext>
            </a:extLst>
          </p:cNvPr>
          <p:cNvSpPr>
            <a:spLocks noGrp="1"/>
          </p:cNvSpPr>
          <p:nvPr>
            <p:ph sz="quarter" idx="12"/>
          </p:nvPr>
        </p:nvSpPr>
        <p:spPr>
          <a:xfrm>
            <a:off x="474943" y="1282148"/>
            <a:ext cx="11233150" cy="4726540"/>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7">
            <a:extLst>
              <a:ext uri="{FF2B5EF4-FFF2-40B4-BE49-F238E27FC236}">
                <a16:creationId xmlns:a16="http://schemas.microsoft.com/office/drawing/2014/main" id="{5E4D75CB-8433-9249-9FBA-A748FDA996F0}"/>
              </a:ext>
            </a:extLst>
          </p:cNvPr>
          <p:cNvSpPr>
            <a:spLocks noGrp="1"/>
          </p:cNvSpPr>
          <p:nvPr>
            <p:ph type="body" sz="quarter" idx="10" hasCustomPrompt="1"/>
          </p:nvPr>
        </p:nvSpPr>
        <p:spPr>
          <a:xfrm>
            <a:off x="479426" y="441325"/>
            <a:ext cx="11233150" cy="654144"/>
          </a:xfrm>
          <a:prstGeom prst="rect">
            <a:avLst/>
          </a:prstGeom>
          <a:noFill/>
        </p:spPr>
        <p:txBody>
          <a:bodyPr lIns="0" tIns="0" rIns="0" bIns="0" anchor="t" anchorCtr="0"/>
          <a:lstStyle>
            <a:lvl1pPr marL="0" indent="0" algn="ctr">
              <a:buFontTx/>
              <a:buNone/>
              <a:defRPr sz="3200" b="1">
                <a:solidFill>
                  <a:schemeClr val="accent1"/>
                </a:solidFill>
              </a:defRPr>
            </a:lvl1pPr>
          </a:lstStyle>
          <a:p>
            <a:r>
              <a:rPr lang="sv-SE"/>
              <a:t>Rubrik</a:t>
            </a:r>
          </a:p>
        </p:txBody>
      </p:sp>
      <p:sp>
        <p:nvSpPr>
          <p:cNvPr id="2" name="Rubrik 1">
            <a:extLst>
              <a:ext uri="{FF2B5EF4-FFF2-40B4-BE49-F238E27FC236}">
                <a16:creationId xmlns:a16="http://schemas.microsoft.com/office/drawing/2014/main" id="{19BE8AAD-719D-4771-B57D-16335007E6A7}"/>
              </a:ext>
            </a:extLst>
          </p:cNvPr>
          <p:cNvSpPr>
            <a:spLocks noGrp="1"/>
          </p:cNvSpPr>
          <p:nvPr>
            <p:ph type="title"/>
          </p:nvPr>
        </p:nvSpPr>
        <p:spPr>
          <a:xfrm>
            <a:off x="838200" y="365125"/>
            <a:ext cx="10515600" cy="1325563"/>
          </a:xfrm>
          <a:prstGeom prst="rect">
            <a:avLst/>
          </a:prstGeom>
        </p:spPr>
        <p:txBody>
          <a:bodyPr/>
          <a:lstStyle/>
          <a:p>
            <a:r>
              <a:rPr lang="sv-SE"/>
              <a:t>Klicka här för att ändra mall för rubrikformat</a:t>
            </a:r>
          </a:p>
        </p:txBody>
      </p:sp>
    </p:spTree>
    <p:extLst>
      <p:ext uri="{BB962C8B-B14F-4D97-AF65-F5344CB8AC3E}">
        <p14:creationId xmlns:p14="http://schemas.microsoft.com/office/powerpoint/2010/main" val="29893157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3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Endast rubrik">
    <p:spTree>
      <p:nvGrpSpPr>
        <p:cNvPr id="1" name=""/>
        <p:cNvGrpSpPr/>
        <p:nvPr/>
      </p:nvGrpSpPr>
      <p:grpSpPr>
        <a:xfrm>
          <a:off x="0" y="0"/>
          <a:ext cx="0" cy="0"/>
          <a:chOff x="0" y="0"/>
          <a:chExt cx="0" cy="0"/>
        </a:xfrm>
      </p:grpSpPr>
      <p:sp>
        <p:nvSpPr>
          <p:cNvPr id="9" name="Platshållare för datum 3"/>
          <p:cNvSpPr>
            <a:spLocks noGrp="1"/>
          </p:cNvSpPr>
          <p:nvPr>
            <p:ph type="dt" sz="half" idx="10"/>
          </p:nvPr>
        </p:nvSpPr>
        <p:spPr>
          <a:xfrm>
            <a:off x="1000125" y="6622205"/>
            <a:ext cx="1159934" cy="193695"/>
          </a:xfrm>
          <a:prstGeom prst="rect">
            <a:avLst/>
          </a:prstGeom>
        </p:spPr>
        <p:txBody>
          <a:bodyPr lIns="0"/>
          <a:lstStyle>
            <a:lvl1pPr algn="l">
              <a:defRPr sz="850" baseline="0">
                <a:solidFill>
                  <a:schemeClr val="tx2"/>
                </a:solidFill>
                <a:latin typeface="BosisOresundLight" charset="0"/>
              </a:defRPr>
            </a:lvl1pPr>
          </a:lstStyle>
          <a:p>
            <a:fld id="{EF443262-41F2-F14A-B0AC-6209FAFC8A7C}" type="datetime1">
              <a:rPr lang="sv-SE" smtClean="0"/>
              <a:t>2024-11-26</a:t>
            </a:fld>
            <a:endParaRPr lang="sv-SE"/>
          </a:p>
        </p:txBody>
      </p:sp>
      <p:sp>
        <p:nvSpPr>
          <p:cNvPr id="10" name="Platshållare för sidfot 4"/>
          <p:cNvSpPr>
            <a:spLocks noGrp="1"/>
          </p:cNvSpPr>
          <p:nvPr>
            <p:ph type="ftr" sz="quarter" idx="11"/>
          </p:nvPr>
        </p:nvSpPr>
        <p:spPr>
          <a:xfrm>
            <a:off x="1563737" y="6622205"/>
            <a:ext cx="1796758" cy="193695"/>
          </a:xfrm>
          <a:prstGeom prst="rect">
            <a:avLst/>
          </a:prstGeom>
        </p:spPr>
        <p:txBody>
          <a:bodyPr/>
          <a:lstStyle>
            <a:lvl1pPr algn="l">
              <a:defRPr sz="850" baseline="0">
                <a:solidFill>
                  <a:schemeClr val="tx2"/>
                </a:solidFill>
                <a:latin typeface="BosisOresundLight" charset="0"/>
              </a:defRPr>
            </a:lvl1pPr>
          </a:lstStyle>
          <a:p>
            <a:r>
              <a:rPr lang="sv-SE"/>
              <a:t>Internt</a:t>
            </a:r>
          </a:p>
        </p:txBody>
      </p:sp>
      <p:sp>
        <p:nvSpPr>
          <p:cNvPr id="11" name="Platshållare för bildnummer 5"/>
          <p:cNvSpPr>
            <a:spLocks noGrp="1"/>
          </p:cNvSpPr>
          <p:nvPr>
            <p:ph type="sldNum" sz="quarter" idx="12"/>
          </p:nvPr>
        </p:nvSpPr>
        <p:spPr>
          <a:xfrm>
            <a:off x="11048471" y="6622205"/>
            <a:ext cx="719667" cy="193695"/>
          </a:xfrm>
          <a:prstGeom prst="rect">
            <a:avLst/>
          </a:prstGeom>
        </p:spPr>
        <p:txBody>
          <a:bodyPr lIns="0" rIns="0"/>
          <a:lstStyle>
            <a:lvl1pPr algn="r">
              <a:defRPr sz="850" baseline="0">
                <a:solidFill>
                  <a:schemeClr val="tx2"/>
                </a:solidFill>
                <a:latin typeface="BosisOresundLight" charset="0"/>
              </a:defRPr>
            </a:lvl1pPr>
          </a:lstStyle>
          <a:p>
            <a:fld id="{FD384BEA-5852-8445-9061-A0CA141FEF52}" type="slidenum">
              <a:rPr lang="sv-SE" smtClean="0"/>
              <a:pPr/>
              <a:t>‹#›</a:t>
            </a:fld>
            <a:endParaRPr lang="sv-SE"/>
          </a:p>
        </p:txBody>
      </p:sp>
      <p:pic>
        <p:nvPicPr>
          <p:cNvPr id="14" name="Bildobjekt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9019" y="331076"/>
            <a:ext cx="317932" cy="282209"/>
          </a:xfrm>
          <a:prstGeom prst="rect">
            <a:avLst/>
          </a:prstGeom>
        </p:spPr>
      </p:pic>
      <p:sp>
        <p:nvSpPr>
          <p:cNvPr id="13" name="Rubrik 1"/>
          <p:cNvSpPr>
            <a:spLocks noGrp="1"/>
          </p:cNvSpPr>
          <p:nvPr>
            <p:ph type="title" hasCustomPrompt="1"/>
          </p:nvPr>
        </p:nvSpPr>
        <p:spPr>
          <a:xfrm>
            <a:off x="900002" y="1079999"/>
            <a:ext cx="10049536" cy="900000"/>
          </a:xfrm>
          <a:prstGeom prst="rect">
            <a:avLst/>
          </a:prstGeom>
        </p:spPr>
        <p:txBody>
          <a:bodyPr/>
          <a:lstStyle>
            <a:lvl1pPr>
              <a:lnSpc>
                <a:spcPts val="5400"/>
              </a:lnSpc>
              <a:defRPr b="1" i="0" baseline="0">
                <a:solidFill>
                  <a:srgbClr val="6E6055"/>
                </a:solidFill>
                <a:latin typeface="+mj-lt"/>
              </a:defRPr>
            </a:lvl1pPr>
          </a:lstStyle>
          <a:p>
            <a:r>
              <a:rPr lang="sv-SE"/>
              <a:t>Klicka för att lägga till rubrik</a:t>
            </a:r>
          </a:p>
        </p:txBody>
      </p:sp>
    </p:spTree>
    <p:extLst>
      <p:ext uri="{BB962C8B-B14F-4D97-AF65-F5344CB8AC3E}">
        <p14:creationId xmlns:p14="http://schemas.microsoft.com/office/powerpoint/2010/main" val="868995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örsta slide 2">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1A18575-D78A-C14A-945D-7B9164C8A608}"/>
              </a:ext>
            </a:extLst>
          </p:cNvPr>
          <p:cNvSpPr/>
          <p:nvPr userDrawn="1"/>
        </p:nvSpPr>
        <p:spPr>
          <a:xfrm>
            <a:off x="147918" y="149086"/>
            <a:ext cx="11887200" cy="5824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88B3560E-0171-CF45-BF6D-9067BD7204D5}"/>
              </a:ext>
            </a:extLst>
          </p:cNvPr>
          <p:cNvSpPr/>
          <p:nvPr userDrawn="1"/>
        </p:nvSpPr>
        <p:spPr>
          <a:xfrm>
            <a:off x="147918" y="2083579"/>
            <a:ext cx="11887200" cy="2045361"/>
          </a:xfrm>
          <a:prstGeom prst="rect">
            <a:avLst/>
          </a:prstGeom>
          <a:solidFill>
            <a:schemeClr val="accent2">
              <a:lumMod val="7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text 7">
            <a:extLst>
              <a:ext uri="{FF2B5EF4-FFF2-40B4-BE49-F238E27FC236}">
                <a16:creationId xmlns:a16="http://schemas.microsoft.com/office/drawing/2014/main" id="{236CEBF7-1213-B448-8722-26FA358205E6}"/>
              </a:ext>
            </a:extLst>
          </p:cNvPr>
          <p:cNvSpPr>
            <a:spLocks noGrp="1"/>
          </p:cNvSpPr>
          <p:nvPr>
            <p:ph type="body" sz="quarter" idx="10" hasCustomPrompt="1"/>
          </p:nvPr>
        </p:nvSpPr>
        <p:spPr>
          <a:xfrm>
            <a:off x="479426" y="2573383"/>
            <a:ext cx="11233150" cy="765967"/>
          </a:xfrm>
          <a:prstGeom prst="rect">
            <a:avLst/>
          </a:prstGeom>
          <a:noFill/>
        </p:spPr>
        <p:txBody>
          <a:bodyPr lIns="0" tIns="0" rIns="0" bIns="0" anchor="t" anchorCtr="0"/>
          <a:lstStyle>
            <a:lvl1pPr marL="0" indent="0" algn="ctr">
              <a:buFontTx/>
              <a:buNone/>
              <a:defRPr sz="5200" b="1">
                <a:solidFill>
                  <a:schemeClr val="bg1"/>
                </a:solidFill>
              </a:defRPr>
            </a:lvl1pPr>
          </a:lstStyle>
          <a:p>
            <a:r>
              <a:rPr lang="sv-SE"/>
              <a:t>Rubrik på en rad</a:t>
            </a:r>
          </a:p>
        </p:txBody>
      </p:sp>
      <p:sp>
        <p:nvSpPr>
          <p:cNvPr id="10" name="Platshållare för text 2">
            <a:extLst>
              <a:ext uri="{FF2B5EF4-FFF2-40B4-BE49-F238E27FC236}">
                <a16:creationId xmlns:a16="http://schemas.microsoft.com/office/drawing/2014/main" id="{4AFD96B1-8B3C-514D-A262-06E04584CE4C}"/>
              </a:ext>
            </a:extLst>
          </p:cNvPr>
          <p:cNvSpPr>
            <a:spLocks noGrp="1"/>
          </p:cNvSpPr>
          <p:nvPr>
            <p:ph type="body" sz="quarter" idx="11" hasCustomPrompt="1"/>
          </p:nvPr>
        </p:nvSpPr>
        <p:spPr>
          <a:xfrm>
            <a:off x="1636843" y="3436976"/>
            <a:ext cx="8918313" cy="1073150"/>
          </a:xfrm>
          <a:prstGeom prst="rect">
            <a:avLst/>
          </a:prstGeom>
        </p:spPr>
        <p:txBody>
          <a:bodyPr/>
          <a:lstStyle>
            <a:lvl1pPr marL="0" indent="0" algn="ctr">
              <a:buFontTx/>
              <a:buNone/>
              <a:defRPr sz="2000">
                <a:solidFill>
                  <a:schemeClr val="bg1"/>
                </a:solidFill>
              </a:defRPr>
            </a:lvl1pPr>
          </a:lstStyle>
          <a:p>
            <a:r>
              <a:rPr lang="sv-SE"/>
              <a:t>Xxxxxxxx, Svensk Kollektivtrafik</a:t>
            </a:r>
          </a:p>
        </p:txBody>
      </p:sp>
    </p:spTree>
    <p:extLst>
      <p:ext uri="{BB962C8B-B14F-4D97-AF65-F5344CB8AC3E}">
        <p14:creationId xmlns:p14="http://schemas.microsoft.com/office/powerpoint/2010/main" val="35486145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emf"/><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2FDC6EFD-EA62-2144-AE3E-88395EEDBBC0}"/>
              </a:ext>
            </a:extLst>
          </p:cNvPr>
          <p:cNvSpPr/>
          <p:nvPr userDrawn="1"/>
        </p:nvSpPr>
        <p:spPr>
          <a:xfrm>
            <a:off x="0" y="5976938"/>
            <a:ext cx="12191999" cy="626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FA9C0370-2BDD-694F-86B7-8E4FB7BA9648}"/>
              </a:ext>
            </a:extLst>
          </p:cNvPr>
          <p:cNvSpPr/>
          <p:nvPr userDrawn="1"/>
        </p:nvSpPr>
        <p:spPr>
          <a:xfrm>
            <a:off x="-40194" y="6477908"/>
            <a:ext cx="12232193" cy="4152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C71E48DE-6FC4-BC43-A5BC-7B788D183C37}"/>
              </a:ext>
            </a:extLst>
          </p:cNvPr>
          <p:cNvPicPr>
            <a:picLocks noChangeAspect="1"/>
          </p:cNvPicPr>
          <p:nvPr userDrawn="1"/>
        </p:nvPicPr>
        <p:blipFill>
          <a:blip r:embed="rId14"/>
          <a:stretch>
            <a:fillRect/>
          </a:stretch>
        </p:blipFill>
        <p:spPr>
          <a:xfrm>
            <a:off x="8874153" y="6589745"/>
            <a:ext cx="3038982" cy="191588"/>
          </a:xfrm>
          <a:prstGeom prst="rect">
            <a:avLst/>
          </a:prstGeom>
        </p:spPr>
      </p:pic>
    </p:spTree>
    <p:extLst>
      <p:ext uri="{BB962C8B-B14F-4D97-AF65-F5344CB8AC3E}">
        <p14:creationId xmlns:p14="http://schemas.microsoft.com/office/powerpoint/2010/main" val="38758102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732" r:id="rId4"/>
    <p:sldLayoutId id="2147483664" r:id="rId5"/>
    <p:sldLayoutId id="2147483665" r:id="rId6"/>
    <p:sldLayoutId id="2147483666" r:id="rId7"/>
    <p:sldLayoutId id="2147483733" r:id="rId8"/>
    <p:sldLayoutId id="2147483734" r:id="rId9"/>
    <p:sldLayoutId id="2147483735" r:id="rId10"/>
    <p:sldLayoutId id="2147483703" r:id="rId11"/>
    <p:sldLayoutId id="2147483705" r:id="rId12"/>
  </p:sldLayoutIdLst>
  <p:txStyles>
    <p:titleStyle>
      <a:lvl1pPr algn="l" defTabSz="914400" rtl="0" eaLnBrk="1" latinLnBrk="0" hangingPunct="1">
        <a:lnSpc>
          <a:spcPct val="90000"/>
        </a:lnSpc>
        <a:spcBef>
          <a:spcPct val="0"/>
        </a:spcBef>
        <a:buNone/>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95">
          <p15:clr>
            <a:srgbClr val="F26B43"/>
          </p15:clr>
        </p15:guide>
        <p15:guide id="4" orient="horz" pos="89">
          <p15:clr>
            <a:srgbClr val="F26B43"/>
          </p15:clr>
        </p15:guide>
        <p15:guide id="5" pos="7582">
          <p15:clr>
            <a:srgbClr val="F26B43"/>
          </p15:clr>
        </p15:guide>
        <p15:guide id="6" orient="horz" pos="3765">
          <p15:clr>
            <a:srgbClr val="F26B43"/>
          </p15:clr>
        </p15:guide>
        <p15:guide id="7" pos="4135">
          <p15:clr>
            <a:srgbClr val="F26B43"/>
          </p15:clr>
        </p15:guide>
        <p15:guide id="8" orient="horz" pos="1680">
          <p15:clr>
            <a:srgbClr val="F26B43"/>
          </p15:clr>
        </p15:guide>
        <p15:guide id="9" orient="horz" pos="337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2FDC6EFD-EA62-2144-AE3E-88395EEDBBC0}"/>
              </a:ext>
            </a:extLst>
          </p:cNvPr>
          <p:cNvSpPr/>
          <p:nvPr userDrawn="1"/>
        </p:nvSpPr>
        <p:spPr>
          <a:xfrm>
            <a:off x="0" y="5976938"/>
            <a:ext cx="12191999" cy="626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FA9C0370-2BDD-694F-86B7-8E4FB7BA9648}"/>
              </a:ext>
            </a:extLst>
          </p:cNvPr>
          <p:cNvSpPr/>
          <p:nvPr userDrawn="1"/>
        </p:nvSpPr>
        <p:spPr>
          <a:xfrm>
            <a:off x="-40194" y="6477908"/>
            <a:ext cx="12232193" cy="4152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C71E48DE-6FC4-BC43-A5BC-7B788D183C37}"/>
              </a:ext>
            </a:extLst>
          </p:cNvPr>
          <p:cNvPicPr>
            <a:picLocks noChangeAspect="1"/>
          </p:cNvPicPr>
          <p:nvPr userDrawn="1"/>
        </p:nvPicPr>
        <p:blipFill>
          <a:blip r:embed="rId12"/>
          <a:stretch>
            <a:fillRect/>
          </a:stretch>
        </p:blipFill>
        <p:spPr>
          <a:xfrm>
            <a:off x="8874153" y="6589745"/>
            <a:ext cx="3038982" cy="191588"/>
          </a:xfrm>
          <a:prstGeom prst="rect">
            <a:avLst/>
          </a:prstGeom>
        </p:spPr>
      </p:pic>
    </p:spTree>
    <p:extLst>
      <p:ext uri="{BB962C8B-B14F-4D97-AF65-F5344CB8AC3E}">
        <p14:creationId xmlns:p14="http://schemas.microsoft.com/office/powerpoint/2010/main" val="364862637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2" r:id="rId9"/>
    <p:sldLayoutId id="2147483736" r:id="rId10"/>
  </p:sldLayoutIdLst>
  <p:txStyles>
    <p:titleStyle>
      <a:lvl1pPr algn="l" defTabSz="914400" rtl="0" eaLnBrk="1" latinLnBrk="0" hangingPunct="1">
        <a:lnSpc>
          <a:spcPct val="90000"/>
        </a:lnSpc>
        <a:spcBef>
          <a:spcPct val="0"/>
        </a:spcBef>
        <a:buNone/>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95">
          <p15:clr>
            <a:srgbClr val="F26B43"/>
          </p15:clr>
        </p15:guide>
        <p15:guide id="4" orient="horz" pos="89">
          <p15:clr>
            <a:srgbClr val="F26B43"/>
          </p15:clr>
        </p15:guide>
        <p15:guide id="5" pos="7582">
          <p15:clr>
            <a:srgbClr val="F26B43"/>
          </p15:clr>
        </p15:guide>
        <p15:guide id="6" orient="horz" pos="3765">
          <p15:clr>
            <a:srgbClr val="F26B43"/>
          </p15:clr>
        </p15:guide>
        <p15:guide id="7" pos="4135">
          <p15:clr>
            <a:srgbClr val="F26B43"/>
          </p15:clr>
        </p15:guide>
        <p15:guide id="8" orient="horz" pos="1680">
          <p15:clr>
            <a:srgbClr val="F26B43"/>
          </p15:clr>
        </p15:guide>
        <p15:guide id="9" orient="horz" pos="337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0.png"/><Relationship Id="rId12" Type="http://schemas.microsoft.com/office/2007/relationships/hdphoto" Target="../media/hdphoto4.wdp"/><Relationship Id="rId2" Type="http://schemas.openxmlformats.org/officeDocument/2006/relationships/notesSlide" Target="../notesSlides/notesSlide3.xml"/><Relationship Id="rId16" Type="http://schemas.microsoft.com/office/2007/relationships/hdphoto" Target="../media/hdphoto6.wdp"/><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8.png"/><Relationship Id="rId15" Type="http://schemas.openxmlformats.org/officeDocument/2006/relationships/image" Target="../media/image14.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1.png"/><Relationship Id="rId14" Type="http://schemas.microsoft.com/office/2007/relationships/hdphoto" Target="../media/hdphoto5.wdp"/></Relationships>
</file>

<file path=ppt/slides/_rels/slide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20.jpeg"/><Relationship Id="rId5" Type="http://schemas.openxmlformats.org/officeDocument/2006/relationships/image" Target="../media/image19.sv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13" Type="http://schemas.microsoft.com/office/2007/relationships/hdphoto" Target="../media/hdphoto10.wdp"/><Relationship Id="rId3" Type="http://schemas.openxmlformats.org/officeDocument/2006/relationships/image" Target="../media/image21.png"/><Relationship Id="rId7" Type="http://schemas.microsoft.com/office/2007/relationships/hdphoto" Target="../media/hdphoto8.wdp"/><Relationship Id="rId12"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microsoft.com/office/2007/relationships/hdphoto" Target="../media/hdphoto7.wdp"/><Relationship Id="rId11" Type="http://schemas.microsoft.com/office/2007/relationships/hdphoto" Target="../media/hdphoto9.wdp"/><Relationship Id="rId5" Type="http://schemas.openxmlformats.org/officeDocument/2006/relationships/image" Target="../media/image23.png"/><Relationship Id="rId15" Type="http://schemas.openxmlformats.org/officeDocument/2006/relationships/image" Target="../media/image29.svg"/><Relationship Id="rId10"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25.png"/><Relationship Id="rId1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11.wdp"/><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file:////Users/martin/Library/Group%20Containers/UBF8T346G9.ms/WebArchiveCopyPasteTempFiles/com.microsoft.Word/IDScreenBreakdownSwedish.pn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3.png"/><Relationship Id="rId5" Type="http://schemas.microsoft.com/office/2007/relationships/hdphoto" Target="../media/hdphoto11.wdp"/><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7.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9.sv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40.png"/><Relationship Id="rId7"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microsoft.com/office/2007/relationships/hdphoto" Target="../media/hdphoto12.wdp"/><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4.png"/><Relationship Id="rId7" Type="http://schemas.openxmlformats.org/officeDocument/2006/relationships/image" Target="../media/image46.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1.png"/><Relationship Id="rId10" Type="http://schemas.openxmlformats.org/officeDocument/2006/relationships/image" Target="../media/image48.svg"/><Relationship Id="rId4" Type="http://schemas.microsoft.com/office/2007/relationships/hdphoto" Target="../media/hdphoto13.wdp"/><Relationship Id="rId9" Type="http://schemas.openxmlformats.org/officeDocument/2006/relationships/image" Target="../media/image4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8.png"/><Relationship Id="rId7"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5.png"/><Relationship Id="rId4" Type="http://schemas.openxmlformats.org/officeDocument/2006/relationships/image" Target="../media/image29.svg"/><Relationship Id="rId9" Type="http://schemas.microsoft.com/office/2007/relationships/hdphoto" Target="../media/hdphoto10.wdp"/></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18" Type="http://schemas.openxmlformats.org/officeDocument/2006/relationships/image" Target="../media/image63.png"/><Relationship Id="rId26" Type="http://schemas.openxmlformats.org/officeDocument/2006/relationships/image" Target="../media/image71.png"/><Relationship Id="rId3" Type="http://schemas.openxmlformats.org/officeDocument/2006/relationships/image" Target="../media/image24.png"/><Relationship Id="rId21" Type="http://schemas.openxmlformats.org/officeDocument/2006/relationships/image" Target="../media/image66.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png"/><Relationship Id="rId25" Type="http://schemas.openxmlformats.org/officeDocument/2006/relationships/image" Target="../media/image70.png"/><Relationship Id="rId2" Type="http://schemas.openxmlformats.org/officeDocument/2006/relationships/notesSlide" Target="../notesSlides/notesSlide22.xml"/><Relationship Id="rId16" Type="http://schemas.openxmlformats.org/officeDocument/2006/relationships/image" Target="../media/image61.png"/><Relationship Id="rId20"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png"/><Relationship Id="rId24" Type="http://schemas.openxmlformats.org/officeDocument/2006/relationships/image" Target="../media/image69.png"/><Relationship Id="rId5" Type="http://schemas.openxmlformats.org/officeDocument/2006/relationships/image" Target="../media/image50.png"/><Relationship Id="rId15" Type="http://schemas.openxmlformats.org/officeDocument/2006/relationships/image" Target="../media/image60.png"/><Relationship Id="rId23" Type="http://schemas.openxmlformats.org/officeDocument/2006/relationships/image" Target="../media/image68.png"/><Relationship Id="rId28" Type="http://schemas.openxmlformats.org/officeDocument/2006/relationships/image" Target="../media/image73.png"/><Relationship Id="rId10" Type="http://schemas.openxmlformats.org/officeDocument/2006/relationships/image" Target="../media/image55.png"/><Relationship Id="rId19" Type="http://schemas.openxmlformats.org/officeDocument/2006/relationships/image" Target="../media/image64.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 Id="rId22" Type="http://schemas.openxmlformats.org/officeDocument/2006/relationships/image" Target="../media/image67.png"/><Relationship Id="rId27" Type="http://schemas.openxmlformats.org/officeDocument/2006/relationships/image" Target="../media/image7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5.svg"/></Relationships>
</file>

<file path=ppt/slides/_rels/slide32.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78.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77.png"/><Relationship Id="rId5" Type="http://schemas.openxmlformats.org/officeDocument/2006/relationships/diagramQuickStyle" Target="../diagrams/quickStyle2.xml"/><Relationship Id="rId10" Type="http://schemas.openxmlformats.org/officeDocument/2006/relationships/image" Target="../media/image76.png"/><Relationship Id="rId4" Type="http://schemas.openxmlformats.org/officeDocument/2006/relationships/diagramLayout" Target="../diagrams/layout2.xml"/><Relationship Id="rId9" Type="http://schemas.openxmlformats.org/officeDocument/2006/relationships/image" Target="../media/image75.svg"/></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75.svg"/></Relationships>
</file>

<file path=ppt/slides/_rels/slide3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75.svg"/></Relationships>
</file>

<file path=ppt/slides/_rels/slide3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image" Target="../media/image85.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image" Target="../media/image84.svg"/><Relationship Id="rId5" Type="http://schemas.openxmlformats.org/officeDocument/2006/relationships/diagramQuickStyle" Target="../diagrams/quickStyle5.xml"/><Relationship Id="rId10" Type="http://schemas.openxmlformats.org/officeDocument/2006/relationships/image" Target="../media/image83.png"/><Relationship Id="rId4" Type="http://schemas.openxmlformats.org/officeDocument/2006/relationships/diagramLayout" Target="../diagrams/layout5.xml"/><Relationship Id="rId9" Type="http://schemas.openxmlformats.org/officeDocument/2006/relationships/image" Target="../media/image75.svg"/></Relationships>
</file>

<file path=ppt/slides/_rels/slide3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75.svg"/></Relationships>
</file>

<file path=ppt/slides/_rels/slide3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8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25.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s>
</file>

<file path=ppt/slides/_rels/slide42.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4.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42.xml"/><Relationship Id="rId16"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png"/><Relationship Id="rId4" Type="http://schemas.microsoft.com/office/2007/relationships/hdphoto" Target="../media/hdphoto14.wdp"/><Relationship Id="rId9" Type="http://schemas.openxmlformats.org/officeDocument/2006/relationships/image" Target="../media/image53.png"/><Relationship Id="rId14" Type="http://schemas.openxmlformats.org/officeDocument/2006/relationships/image" Target="../media/image58.png"/></Relationships>
</file>

<file path=ppt/slides/_rels/slide4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75.sv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5E398750-9446-39EB-0D78-5391DB73CE94}"/>
              </a:ext>
            </a:extLst>
          </p:cNvPr>
          <p:cNvSpPr>
            <a:spLocks noGrp="1"/>
          </p:cNvSpPr>
          <p:nvPr>
            <p:ph type="body" sz="quarter" idx="10"/>
          </p:nvPr>
        </p:nvSpPr>
        <p:spPr>
          <a:xfrm>
            <a:off x="479425" y="2556156"/>
            <a:ext cx="11233150" cy="765967"/>
          </a:xfrm>
        </p:spPr>
        <p:txBody>
          <a:bodyPr/>
          <a:lstStyle/>
          <a:p>
            <a:r>
              <a:rPr lang="sv-SE" sz="4800" dirty="0"/>
              <a:t>GeSys 2024</a:t>
            </a:r>
            <a:r>
              <a:rPr lang="sv-SE" sz="2400" dirty="0"/>
              <a:t> </a:t>
            </a:r>
            <a:br>
              <a:rPr lang="sv-SE" sz="2400" dirty="0"/>
            </a:br>
            <a:r>
              <a:rPr lang="sv-SE" sz="2400" dirty="0"/>
              <a:t>Gemensamma systemutvecklingsbehov för integrerad trafik</a:t>
            </a:r>
            <a:endParaRPr lang="sv-SE" sz="4800" b="0" dirty="0"/>
          </a:p>
        </p:txBody>
      </p:sp>
      <p:sp>
        <p:nvSpPr>
          <p:cNvPr id="5" name="Platshållare för text 4">
            <a:extLst>
              <a:ext uri="{FF2B5EF4-FFF2-40B4-BE49-F238E27FC236}">
                <a16:creationId xmlns:a16="http://schemas.microsoft.com/office/drawing/2014/main" id="{08FBCA76-5724-71AD-ECA5-058DA6B509E0}"/>
              </a:ext>
            </a:extLst>
          </p:cNvPr>
          <p:cNvSpPr>
            <a:spLocks noGrp="1"/>
          </p:cNvSpPr>
          <p:nvPr>
            <p:ph type="body" sz="quarter" idx="11"/>
          </p:nvPr>
        </p:nvSpPr>
        <p:spPr>
          <a:xfrm>
            <a:off x="1636843" y="4449093"/>
            <a:ext cx="8918313" cy="1073150"/>
          </a:xfrm>
        </p:spPr>
        <p:txBody>
          <a:bodyPr/>
          <a:lstStyle/>
          <a:p>
            <a:r>
              <a:rPr lang="sv-SE" sz="1800" dirty="0"/>
              <a:t>Framtagen av Systemgruppen inom MERIT</a:t>
            </a:r>
            <a:br>
              <a:rPr lang="sv-SE" sz="1800" dirty="0"/>
            </a:br>
            <a:r>
              <a:rPr lang="sv-SE" sz="1800" dirty="0"/>
              <a:t>Martin Linderå Nordström, Linderå Group</a:t>
            </a:r>
            <a:br>
              <a:rPr lang="sv-SE" sz="1800" dirty="0"/>
            </a:br>
            <a:br>
              <a:rPr lang="sv-SE" sz="1800" dirty="0"/>
            </a:br>
            <a:r>
              <a:rPr lang="sv-SE" sz="1800" dirty="0"/>
              <a:t>Version 1.0</a:t>
            </a:r>
          </a:p>
        </p:txBody>
      </p:sp>
    </p:spTree>
    <p:extLst>
      <p:ext uri="{BB962C8B-B14F-4D97-AF65-F5344CB8AC3E}">
        <p14:creationId xmlns:p14="http://schemas.microsoft.com/office/powerpoint/2010/main" val="1190689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DB21F-C335-20E7-E2AD-A0CDAFD4A991}"/>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42F549E-D5EE-1CC4-08A7-897A45FD2E90}"/>
              </a:ext>
            </a:extLst>
          </p:cNvPr>
          <p:cNvSpPr>
            <a:spLocks noGrp="1"/>
          </p:cNvSpPr>
          <p:nvPr>
            <p:ph type="body" sz="quarter" idx="10"/>
          </p:nvPr>
        </p:nvSpPr>
        <p:spPr/>
        <p:txBody>
          <a:bodyPr/>
          <a:lstStyle/>
          <a:p>
            <a:r>
              <a:rPr lang="sv-SE" dirty="0"/>
              <a:t>Nuläge</a:t>
            </a:r>
          </a:p>
        </p:txBody>
      </p:sp>
    </p:spTree>
    <p:extLst>
      <p:ext uri="{BB962C8B-B14F-4D97-AF65-F5344CB8AC3E}">
        <p14:creationId xmlns:p14="http://schemas.microsoft.com/office/powerpoint/2010/main" val="1056781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undad rektangulär pratbubbla 17">
            <a:extLst>
              <a:ext uri="{FF2B5EF4-FFF2-40B4-BE49-F238E27FC236}">
                <a16:creationId xmlns:a16="http://schemas.microsoft.com/office/drawing/2014/main" id="{CA629616-235D-C7D3-0629-A0AC4F7E7A53}"/>
              </a:ext>
            </a:extLst>
          </p:cNvPr>
          <p:cNvSpPr/>
          <p:nvPr/>
        </p:nvSpPr>
        <p:spPr>
          <a:xfrm>
            <a:off x="2100996" y="578446"/>
            <a:ext cx="7989275" cy="2262438"/>
          </a:xfrm>
          <a:prstGeom prst="wedgeRoundRectCallout">
            <a:avLst>
              <a:gd name="adj1" fmla="val 56388"/>
              <a:gd name="adj2" fmla="val 97798"/>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1600" dirty="0">
                <a:effectLst/>
                <a:latin typeface="Verdana" panose="020B0604030504040204" pitchFamily="34" charset="0"/>
                <a:ea typeface="Times New Roman" panose="02020603050405020304" pitchFamily="18" charset="0"/>
                <a:cs typeface="Times New Roman" panose="02020603050405020304" pitchFamily="18" charset="0"/>
              </a:rPr>
              <a:t>Det tog tre samtal till kommunen och till ett taxiföretag för att få till min färdtjänstresa när jag var och hälsade på min syster och vi skulle åka till hennes grannkommun för att gå på konsert. I slutändan visade det sig att man inte kunde få tag på ett fordon med ramp till min rullstol, utan det fick komma från grannkommunen och hämta upp oss. Måste det vara så krångligt? Varför kan jag inte bara boka online som vilken färdtjänstresa som helst och bara visa upp mitt färdtjänstkort i taxin precis som hemma?</a:t>
            </a:r>
          </a:p>
        </p:txBody>
      </p:sp>
      <p:sp>
        <p:nvSpPr>
          <p:cNvPr id="5" name="Rundad rektangulär pratbubbla 4">
            <a:extLst>
              <a:ext uri="{FF2B5EF4-FFF2-40B4-BE49-F238E27FC236}">
                <a16:creationId xmlns:a16="http://schemas.microsoft.com/office/drawing/2014/main" id="{5FD3CAD3-3496-E2A6-EC67-561FD1B70002}"/>
              </a:ext>
            </a:extLst>
          </p:cNvPr>
          <p:cNvSpPr/>
          <p:nvPr/>
        </p:nvSpPr>
        <p:spPr>
          <a:xfrm>
            <a:off x="2100998" y="583052"/>
            <a:ext cx="7989275" cy="2262438"/>
          </a:xfrm>
          <a:prstGeom prst="wedgeRoundRectCallout">
            <a:avLst>
              <a:gd name="adj1" fmla="val 42173"/>
              <a:gd name="adj2" fmla="val 93543"/>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Varför kör man stora bussar med få turer här i kranskommunen, när nästan ingen reser?</a:t>
            </a:r>
          </a:p>
        </p:txBody>
      </p:sp>
      <p:sp>
        <p:nvSpPr>
          <p:cNvPr id="8" name="Rundad rektangulär pratbubbla 7">
            <a:extLst>
              <a:ext uri="{FF2B5EF4-FFF2-40B4-BE49-F238E27FC236}">
                <a16:creationId xmlns:a16="http://schemas.microsoft.com/office/drawing/2014/main" id="{D49E7286-0498-A8A8-E961-C694F2889B4B}"/>
              </a:ext>
            </a:extLst>
          </p:cNvPr>
          <p:cNvSpPr/>
          <p:nvPr/>
        </p:nvSpPr>
        <p:spPr>
          <a:xfrm>
            <a:off x="2100998" y="583052"/>
            <a:ext cx="7989275" cy="2262438"/>
          </a:xfrm>
          <a:prstGeom prst="wedgeRoundRectCallout">
            <a:avLst>
              <a:gd name="adj1" fmla="val -54812"/>
              <a:gd name="adj2" fmla="val 93117"/>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Jag fick betala både i taxin när jag åkte Närtrafik och sedan igen på bussen när jag reste vidare. Varför används inte samma biljett?</a:t>
            </a:r>
          </a:p>
        </p:txBody>
      </p:sp>
      <p:sp>
        <p:nvSpPr>
          <p:cNvPr id="10" name="Rundad rektangulär pratbubbla 9">
            <a:extLst>
              <a:ext uri="{FF2B5EF4-FFF2-40B4-BE49-F238E27FC236}">
                <a16:creationId xmlns:a16="http://schemas.microsoft.com/office/drawing/2014/main" id="{2149584E-E0A2-513F-0924-913EC4D794F8}"/>
              </a:ext>
            </a:extLst>
          </p:cNvPr>
          <p:cNvSpPr/>
          <p:nvPr/>
        </p:nvSpPr>
        <p:spPr>
          <a:xfrm>
            <a:off x="2100998" y="583052"/>
            <a:ext cx="7989275" cy="2262438"/>
          </a:xfrm>
          <a:prstGeom prst="wedgeRoundRectCallout">
            <a:avLst>
              <a:gd name="adj1" fmla="val 11450"/>
              <a:gd name="adj2" fmla="val 87586"/>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Jag vågar inte gå från tunnelbanan ensam i mörkret, men det finns inga taxibilar här på lördagskvällar. Jag tvingas åka taxi hela vägen från stan i stället för bara de sista två kilometrarna.</a:t>
            </a:r>
          </a:p>
        </p:txBody>
      </p:sp>
      <p:sp>
        <p:nvSpPr>
          <p:cNvPr id="12" name="Rundad rektangulär pratbubbla 11">
            <a:extLst>
              <a:ext uri="{FF2B5EF4-FFF2-40B4-BE49-F238E27FC236}">
                <a16:creationId xmlns:a16="http://schemas.microsoft.com/office/drawing/2014/main" id="{F9788B57-B06D-66A2-4AD7-3DC5C3F3F66C}"/>
              </a:ext>
            </a:extLst>
          </p:cNvPr>
          <p:cNvSpPr/>
          <p:nvPr/>
        </p:nvSpPr>
        <p:spPr>
          <a:xfrm>
            <a:off x="2100998" y="583052"/>
            <a:ext cx="7989275" cy="2262438"/>
          </a:xfrm>
          <a:prstGeom prst="wedgeRoundRectCallout">
            <a:avLst>
              <a:gd name="adj1" fmla="val -25898"/>
              <a:gd name="adj2" fmla="val 90990"/>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2000" dirty="0">
                <a:effectLst/>
                <a:latin typeface="Verdana" panose="020B0604030504040204" pitchFamily="34" charset="0"/>
                <a:ea typeface="Times New Roman" panose="02020603050405020304" pitchFamily="18" charset="0"/>
                <a:cs typeface="Times New Roman" panose="02020603050405020304" pitchFamily="18" charset="0"/>
              </a:rPr>
              <a:t>De ville att jag skulle byta till tåg när jag behövde åka sjukresa till operationen, men jag vågade inte eftersom de inte kunde garantera att jag fick en plats att sitta på trots att jag har så ont. Nu blev det taxi hela vägen och det var ju bekvämt, men antagligen väldigt dyrt. Jag åker ju alltid tåget när jag mår bra, så det är ju inte där skon klämmer.</a:t>
            </a:r>
          </a:p>
        </p:txBody>
      </p:sp>
      <p:sp>
        <p:nvSpPr>
          <p:cNvPr id="14" name="Rundad rektangulär pratbubbla 13">
            <a:extLst>
              <a:ext uri="{FF2B5EF4-FFF2-40B4-BE49-F238E27FC236}">
                <a16:creationId xmlns:a16="http://schemas.microsoft.com/office/drawing/2014/main" id="{C82B8B0E-B64B-296E-5042-2F1E91010BE4}"/>
              </a:ext>
            </a:extLst>
          </p:cNvPr>
          <p:cNvSpPr/>
          <p:nvPr/>
        </p:nvSpPr>
        <p:spPr>
          <a:xfrm>
            <a:off x="2100997" y="580749"/>
            <a:ext cx="7989275" cy="2262438"/>
          </a:xfrm>
          <a:prstGeom prst="wedgeRoundRectCallout">
            <a:avLst>
              <a:gd name="adj1" fmla="val -41319"/>
              <a:gd name="adj2" fmla="val 92692"/>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2000" dirty="0">
                <a:effectLst/>
                <a:latin typeface="Verdana" panose="020B0604030504040204" pitchFamily="34" charset="0"/>
                <a:ea typeface="Times New Roman" panose="02020603050405020304" pitchFamily="18" charset="0"/>
                <a:cs typeface="Times New Roman" panose="02020603050405020304" pitchFamily="18" charset="0"/>
              </a:rPr>
              <a:t>Jag får resa gratis i den vanliga kollektivtrafiken, men jag måste ha två nästan identiska kort – ett färdtjänstkort och ett busskort, båda från samma länstrafikbolag. Varför kan det inte vara ett och samma, eller varför inte digitalt i kollektivtrafikens app?</a:t>
            </a:r>
          </a:p>
        </p:txBody>
      </p:sp>
      <p:sp>
        <p:nvSpPr>
          <p:cNvPr id="6" name="Rundad rektangulär pratbubbla 5">
            <a:extLst>
              <a:ext uri="{FF2B5EF4-FFF2-40B4-BE49-F238E27FC236}">
                <a16:creationId xmlns:a16="http://schemas.microsoft.com/office/drawing/2014/main" id="{6113F585-210B-BACF-F1F1-743E9840008E}"/>
              </a:ext>
            </a:extLst>
          </p:cNvPr>
          <p:cNvSpPr/>
          <p:nvPr/>
        </p:nvSpPr>
        <p:spPr>
          <a:xfrm>
            <a:off x="2100998" y="583052"/>
            <a:ext cx="7989275" cy="2262438"/>
          </a:xfrm>
          <a:prstGeom prst="wedgeRoundRectCallout">
            <a:avLst>
              <a:gd name="adj1" fmla="val 28076"/>
              <a:gd name="adj2" fmla="val 90565"/>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Numera måste jag ringa för att bussen ska komma, men fortfarande är det samma stelbenta tidtabell. Varför kan bussen inte köra när jag behöver resa i stället?</a:t>
            </a:r>
          </a:p>
        </p:txBody>
      </p:sp>
      <p:sp>
        <p:nvSpPr>
          <p:cNvPr id="16" name="Rundad rektangulär pratbubbla 15">
            <a:extLst>
              <a:ext uri="{FF2B5EF4-FFF2-40B4-BE49-F238E27FC236}">
                <a16:creationId xmlns:a16="http://schemas.microsoft.com/office/drawing/2014/main" id="{E76B844B-66D6-6C0C-8E2A-4275ACD5B199}"/>
              </a:ext>
            </a:extLst>
          </p:cNvPr>
          <p:cNvSpPr/>
          <p:nvPr/>
        </p:nvSpPr>
        <p:spPr>
          <a:xfrm>
            <a:off x="2100996" y="580749"/>
            <a:ext cx="7989275" cy="2262438"/>
          </a:xfrm>
          <a:prstGeom prst="wedgeRoundRectCallout">
            <a:avLst>
              <a:gd name="adj1" fmla="val -11079"/>
              <a:gd name="adj2" fmla="val 85460"/>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Det är en annan flicka med samma namn som min dotter som åker skolskjuts hem på eftermiddagarna. Nu har det hänt två gånger att de har blivit upphämtade av fel fordon och behövt åka en lång omväg för att komma hem.</a:t>
            </a:r>
          </a:p>
        </p:txBody>
      </p:sp>
      <p:grpSp>
        <p:nvGrpSpPr>
          <p:cNvPr id="4" name="Grupp 3">
            <a:extLst>
              <a:ext uri="{FF2B5EF4-FFF2-40B4-BE49-F238E27FC236}">
                <a16:creationId xmlns:a16="http://schemas.microsoft.com/office/drawing/2014/main" id="{24F32267-8179-5117-C77F-065514068823}"/>
              </a:ext>
            </a:extLst>
          </p:cNvPr>
          <p:cNvGrpSpPr/>
          <p:nvPr/>
        </p:nvGrpSpPr>
        <p:grpSpPr>
          <a:xfrm>
            <a:off x="606753" y="3811096"/>
            <a:ext cx="11106510" cy="2354393"/>
            <a:chOff x="606753" y="2251803"/>
            <a:chExt cx="11106510" cy="2354393"/>
          </a:xfrm>
        </p:grpSpPr>
        <p:grpSp>
          <p:nvGrpSpPr>
            <p:cNvPr id="30" name="Grupp 29">
              <a:extLst>
                <a:ext uri="{FF2B5EF4-FFF2-40B4-BE49-F238E27FC236}">
                  <a16:creationId xmlns:a16="http://schemas.microsoft.com/office/drawing/2014/main" id="{64742E32-7FEA-5950-925C-83E704886D5C}"/>
                </a:ext>
              </a:extLst>
            </p:cNvPr>
            <p:cNvGrpSpPr/>
            <p:nvPr/>
          </p:nvGrpSpPr>
          <p:grpSpPr>
            <a:xfrm>
              <a:off x="606753" y="2343757"/>
              <a:ext cx="1405442" cy="2262439"/>
              <a:chOff x="542745" y="3245821"/>
              <a:chExt cx="1405442" cy="2262439"/>
            </a:xfrm>
          </p:grpSpPr>
          <p:pic>
            <p:nvPicPr>
              <p:cNvPr id="15" name="Bildobjekt 14" descr="En bild som visar skiss, tecknad serie, Människoansikte, rita&#10;&#10;Automatiskt genererad beskrivning">
                <a:extLst>
                  <a:ext uri="{FF2B5EF4-FFF2-40B4-BE49-F238E27FC236}">
                    <a16:creationId xmlns:a16="http://schemas.microsoft.com/office/drawing/2014/main" id="{F1BDFC02-B147-B019-87F2-78AA7B933AB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15122" r="16123" b="10519"/>
              <a:stretch/>
            </p:blipFill>
            <p:spPr>
              <a:xfrm>
                <a:off x="542745" y="3245821"/>
                <a:ext cx="1405442" cy="1829099"/>
              </a:xfrm>
              <a:prstGeom prst="rect">
                <a:avLst/>
              </a:prstGeom>
            </p:spPr>
          </p:pic>
          <p:sp>
            <p:nvSpPr>
              <p:cNvPr id="21" name="textruta 20">
                <a:extLst>
                  <a:ext uri="{FF2B5EF4-FFF2-40B4-BE49-F238E27FC236}">
                    <a16:creationId xmlns:a16="http://schemas.microsoft.com/office/drawing/2014/main" id="{E1AC170C-5933-24FB-930A-ED9BC0BF7602}"/>
                  </a:ext>
                </a:extLst>
              </p:cNvPr>
              <p:cNvSpPr txBox="1"/>
              <p:nvPr/>
            </p:nvSpPr>
            <p:spPr>
              <a:xfrm>
                <a:off x="955482" y="5138928"/>
                <a:ext cx="579967" cy="369332"/>
              </a:xfrm>
              <a:prstGeom prst="rect">
                <a:avLst/>
              </a:prstGeom>
              <a:noFill/>
            </p:spPr>
            <p:txBody>
              <a:bodyPr wrap="none" rtlCol="0">
                <a:spAutoFit/>
              </a:bodyPr>
              <a:lstStyle/>
              <a:p>
                <a:pPr algn="ctr"/>
                <a:r>
                  <a:rPr lang="sv-SE" dirty="0"/>
                  <a:t>Rut</a:t>
                </a:r>
              </a:p>
            </p:txBody>
          </p:sp>
        </p:grpSp>
        <p:grpSp>
          <p:nvGrpSpPr>
            <p:cNvPr id="2" name="Grupp 1">
              <a:extLst>
                <a:ext uri="{FF2B5EF4-FFF2-40B4-BE49-F238E27FC236}">
                  <a16:creationId xmlns:a16="http://schemas.microsoft.com/office/drawing/2014/main" id="{DC57AA80-646B-4F51-C0AF-71795CBB91C1}"/>
                </a:ext>
              </a:extLst>
            </p:cNvPr>
            <p:cNvGrpSpPr/>
            <p:nvPr/>
          </p:nvGrpSpPr>
          <p:grpSpPr>
            <a:xfrm>
              <a:off x="1784865" y="2456749"/>
              <a:ext cx="1766085" cy="2149447"/>
              <a:chOff x="1784865" y="2456749"/>
              <a:chExt cx="1766085" cy="2149447"/>
            </a:xfrm>
          </p:grpSpPr>
          <p:pic>
            <p:nvPicPr>
              <p:cNvPr id="40" name="Bildobjekt 39">
                <a:extLst>
                  <a:ext uri="{FF2B5EF4-FFF2-40B4-BE49-F238E27FC236}">
                    <a16:creationId xmlns:a16="http://schemas.microsoft.com/office/drawing/2014/main" id="{E178B85C-A1C8-935A-2C67-1EF560FD6CFE}"/>
                  </a:ext>
                </a:extLst>
              </p:cNvPr>
              <p:cNvPicPr>
                <a:picLocks noChangeAspect="1"/>
              </p:cNvPicPr>
              <p:nvPr/>
            </p:nvPicPr>
            <p:blipFill>
              <a:blip r:embed="rId5"/>
              <a:srcRect b="2830"/>
              <a:stretch/>
            </p:blipFill>
            <p:spPr>
              <a:xfrm>
                <a:off x="1784865" y="2456749"/>
                <a:ext cx="1766085" cy="1716107"/>
              </a:xfrm>
              <a:prstGeom prst="rect">
                <a:avLst/>
              </a:prstGeom>
            </p:spPr>
          </p:pic>
          <p:sp>
            <p:nvSpPr>
              <p:cNvPr id="22" name="textruta 21">
                <a:extLst>
                  <a:ext uri="{FF2B5EF4-FFF2-40B4-BE49-F238E27FC236}">
                    <a16:creationId xmlns:a16="http://schemas.microsoft.com/office/drawing/2014/main" id="{B60CB7E5-1556-9DD0-C8D5-DFD383FFC71B}"/>
                  </a:ext>
                </a:extLst>
              </p:cNvPr>
              <p:cNvSpPr txBox="1"/>
              <p:nvPr/>
            </p:nvSpPr>
            <p:spPr>
              <a:xfrm>
                <a:off x="2260026" y="4236864"/>
                <a:ext cx="747320" cy="369332"/>
              </a:xfrm>
              <a:prstGeom prst="rect">
                <a:avLst/>
              </a:prstGeom>
              <a:noFill/>
            </p:spPr>
            <p:txBody>
              <a:bodyPr wrap="none" rtlCol="0">
                <a:spAutoFit/>
              </a:bodyPr>
              <a:lstStyle/>
              <a:p>
                <a:pPr algn="ctr"/>
                <a:r>
                  <a:rPr lang="sv-SE" dirty="0"/>
                  <a:t>Bella</a:t>
                </a:r>
              </a:p>
            </p:txBody>
          </p:sp>
        </p:grpSp>
        <p:grpSp>
          <p:nvGrpSpPr>
            <p:cNvPr id="32" name="Grupp 31">
              <a:extLst>
                <a:ext uri="{FF2B5EF4-FFF2-40B4-BE49-F238E27FC236}">
                  <a16:creationId xmlns:a16="http://schemas.microsoft.com/office/drawing/2014/main" id="{7BD7D578-85C0-4400-F96F-CC97106E5978}"/>
                </a:ext>
              </a:extLst>
            </p:cNvPr>
            <p:cNvGrpSpPr/>
            <p:nvPr/>
          </p:nvGrpSpPr>
          <p:grpSpPr>
            <a:xfrm>
              <a:off x="3226890" y="2254316"/>
              <a:ext cx="1405442" cy="2351880"/>
              <a:chOff x="3162882" y="3156380"/>
              <a:chExt cx="1405442" cy="2351880"/>
            </a:xfrm>
          </p:grpSpPr>
          <p:pic>
            <p:nvPicPr>
              <p:cNvPr id="11" name="Bildobjekt 10" descr="En bild som visar skiss, tecknad serie, Människoansikte, klädsel&#10;&#10;Automatiskt genererad beskrivning">
                <a:extLst>
                  <a:ext uri="{FF2B5EF4-FFF2-40B4-BE49-F238E27FC236}">
                    <a16:creationId xmlns:a16="http://schemas.microsoft.com/office/drawing/2014/main" id="{64DB2ACD-F2FB-080A-E743-78688C71D20B}"/>
                  </a:ext>
                </a:extLst>
              </p:cNvPr>
              <p:cNvPicPr>
                <a:picLocks noChangeAspect="1"/>
              </p:cNvPicPr>
              <p:nvPr/>
            </p:nvPicPr>
            <p:blipFill>
              <a:blip r:embed="rId6">
                <a:extLst>
                  <a:ext uri="{28A0092B-C50C-407E-A947-70E740481C1C}">
                    <a14:useLocalDpi xmlns:a14="http://schemas.microsoft.com/office/drawing/2010/main" val="0"/>
                  </a:ext>
                </a:extLst>
              </a:blip>
              <a:srcRect l="19408" r="18869" b="15744"/>
              <a:stretch/>
            </p:blipFill>
            <p:spPr>
              <a:xfrm>
                <a:off x="3162882" y="3156380"/>
                <a:ext cx="1405442" cy="1918540"/>
              </a:xfrm>
              <a:prstGeom prst="rect">
                <a:avLst/>
              </a:prstGeom>
            </p:spPr>
          </p:pic>
          <p:sp>
            <p:nvSpPr>
              <p:cNvPr id="23" name="textruta 22">
                <a:extLst>
                  <a:ext uri="{FF2B5EF4-FFF2-40B4-BE49-F238E27FC236}">
                    <a16:creationId xmlns:a16="http://schemas.microsoft.com/office/drawing/2014/main" id="{B1C3E6F2-AB8B-D2AB-6ECC-A2D048D1BA7B}"/>
                  </a:ext>
                </a:extLst>
              </p:cNvPr>
              <p:cNvSpPr txBox="1"/>
              <p:nvPr/>
            </p:nvSpPr>
            <p:spPr>
              <a:xfrm>
                <a:off x="3534592" y="5138928"/>
                <a:ext cx="674352" cy="369332"/>
              </a:xfrm>
              <a:prstGeom prst="rect">
                <a:avLst/>
              </a:prstGeom>
              <a:noFill/>
            </p:spPr>
            <p:txBody>
              <a:bodyPr wrap="none" rtlCol="0">
                <a:spAutoFit/>
              </a:bodyPr>
              <a:lstStyle/>
              <a:p>
                <a:pPr algn="ctr"/>
                <a:r>
                  <a:rPr lang="sv-SE" dirty="0"/>
                  <a:t>Mira</a:t>
                </a:r>
              </a:p>
            </p:txBody>
          </p:sp>
        </p:grpSp>
        <p:grpSp>
          <p:nvGrpSpPr>
            <p:cNvPr id="33" name="Grupp 32">
              <a:extLst>
                <a:ext uri="{FF2B5EF4-FFF2-40B4-BE49-F238E27FC236}">
                  <a16:creationId xmlns:a16="http://schemas.microsoft.com/office/drawing/2014/main" id="{E9AA7F73-EC78-5568-EF3D-C9DE963A49BE}"/>
                </a:ext>
              </a:extLst>
            </p:cNvPr>
            <p:cNvGrpSpPr/>
            <p:nvPr/>
          </p:nvGrpSpPr>
          <p:grpSpPr>
            <a:xfrm>
              <a:off x="4510096" y="2251803"/>
              <a:ext cx="1732094" cy="2354393"/>
              <a:chOff x="4446088" y="3153867"/>
              <a:chExt cx="1732094" cy="2354393"/>
            </a:xfrm>
          </p:grpSpPr>
          <p:pic>
            <p:nvPicPr>
              <p:cNvPr id="7" name="Bildobjekt 6" descr="En bild som visar klädsel, Människoansikte, skiss, ärm&#10;&#10;Automatiskt genererad beskrivning">
                <a:extLst>
                  <a:ext uri="{FF2B5EF4-FFF2-40B4-BE49-F238E27FC236}">
                    <a16:creationId xmlns:a16="http://schemas.microsoft.com/office/drawing/2014/main" id="{4D0065A9-1BB2-1A0B-F7E4-8B4EC59BF5B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val="0"/>
                  </a:ext>
                </a:extLst>
              </a:blip>
              <a:srcRect l="21771" t="6879" r="23383" b="32292"/>
              <a:stretch/>
            </p:blipFill>
            <p:spPr>
              <a:xfrm>
                <a:off x="4446088" y="3153867"/>
                <a:ext cx="1732094" cy="1921053"/>
              </a:xfrm>
              <a:prstGeom prst="rect">
                <a:avLst/>
              </a:prstGeom>
            </p:spPr>
          </p:pic>
          <p:sp>
            <p:nvSpPr>
              <p:cNvPr id="24" name="textruta 23">
                <a:extLst>
                  <a:ext uri="{FF2B5EF4-FFF2-40B4-BE49-F238E27FC236}">
                    <a16:creationId xmlns:a16="http://schemas.microsoft.com/office/drawing/2014/main" id="{07A6D151-CA53-935F-9CDA-D0C8220293A8}"/>
                  </a:ext>
                </a:extLst>
              </p:cNvPr>
              <p:cNvSpPr txBox="1"/>
              <p:nvPr/>
            </p:nvSpPr>
            <p:spPr>
              <a:xfrm>
                <a:off x="4917637" y="5138928"/>
                <a:ext cx="788999" cy="369332"/>
              </a:xfrm>
              <a:prstGeom prst="rect">
                <a:avLst/>
              </a:prstGeom>
              <a:noFill/>
            </p:spPr>
            <p:txBody>
              <a:bodyPr wrap="none" rtlCol="0">
                <a:spAutoFit/>
              </a:bodyPr>
              <a:lstStyle/>
              <a:p>
                <a:pPr algn="ctr"/>
                <a:r>
                  <a:rPr lang="sv-SE" dirty="0"/>
                  <a:t>Linus</a:t>
                </a:r>
              </a:p>
            </p:txBody>
          </p:sp>
        </p:grpSp>
        <p:grpSp>
          <p:nvGrpSpPr>
            <p:cNvPr id="34" name="Grupp 33">
              <a:extLst>
                <a:ext uri="{FF2B5EF4-FFF2-40B4-BE49-F238E27FC236}">
                  <a16:creationId xmlns:a16="http://schemas.microsoft.com/office/drawing/2014/main" id="{594CEDD4-A30E-9045-901B-53C3E509CD68}"/>
                </a:ext>
              </a:extLst>
            </p:cNvPr>
            <p:cNvGrpSpPr/>
            <p:nvPr/>
          </p:nvGrpSpPr>
          <p:grpSpPr>
            <a:xfrm>
              <a:off x="5825966" y="2265264"/>
              <a:ext cx="2234645" cy="2340932"/>
              <a:chOff x="5761958" y="3167328"/>
              <a:chExt cx="2234645" cy="2340932"/>
            </a:xfrm>
          </p:grpSpPr>
          <p:pic>
            <p:nvPicPr>
              <p:cNvPr id="17" name="Bildobjekt 16" descr="En bild som visar skiss, rita, Människoansikte, illustration&#10;&#10;Automatiskt genererad beskrivning">
                <a:extLst>
                  <a:ext uri="{FF2B5EF4-FFF2-40B4-BE49-F238E27FC236}">
                    <a16:creationId xmlns:a16="http://schemas.microsoft.com/office/drawing/2014/main" id="{A1BB6830-A8CE-C87A-9DC7-A5C15F903B9C}"/>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112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l="7589" r="15265" b="34145"/>
              <a:stretch/>
            </p:blipFill>
            <p:spPr>
              <a:xfrm>
                <a:off x="5761958" y="3167328"/>
                <a:ext cx="2234645" cy="1907592"/>
              </a:xfrm>
              <a:prstGeom prst="rect">
                <a:avLst/>
              </a:prstGeom>
            </p:spPr>
          </p:pic>
          <p:sp>
            <p:nvSpPr>
              <p:cNvPr id="25" name="textruta 24">
                <a:extLst>
                  <a:ext uri="{FF2B5EF4-FFF2-40B4-BE49-F238E27FC236}">
                    <a16:creationId xmlns:a16="http://schemas.microsoft.com/office/drawing/2014/main" id="{FC1D2875-1A86-3876-F5C9-9A1D7AAB0D8B}"/>
                  </a:ext>
                </a:extLst>
              </p:cNvPr>
              <p:cNvSpPr txBox="1"/>
              <p:nvPr/>
            </p:nvSpPr>
            <p:spPr>
              <a:xfrm>
                <a:off x="6595388" y="5138928"/>
                <a:ext cx="567784" cy="369332"/>
              </a:xfrm>
              <a:prstGeom prst="rect">
                <a:avLst/>
              </a:prstGeom>
              <a:noFill/>
            </p:spPr>
            <p:txBody>
              <a:bodyPr wrap="none" rtlCol="0">
                <a:spAutoFit/>
              </a:bodyPr>
              <a:lstStyle/>
              <a:p>
                <a:pPr algn="ctr"/>
                <a:r>
                  <a:rPr lang="sv-SE" dirty="0"/>
                  <a:t>Siri</a:t>
                </a:r>
              </a:p>
            </p:txBody>
          </p:sp>
        </p:grpSp>
        <p:grpSp>
          <p:nvGrpSpPr>
            <p:cNvPr id="35" name="Grupp 34">
              <a:extLst>
                <a:ext uri="{FF2B5EF4-FFF2-40B4-BE49-F238E27FC236}">
                  <a16:creationId xmlns:a16="http://schemas.microsoft.com/office/drawing/2014/main" id="{46467E70-2D3A-C29B-D759-82EDC9BBF8BC}"/>
                </a:ext>
              </a:extLst>
            </p:cNvPr>
            <p:cNvGrpSpPr/>
            <p:nvPr/>
          </p:nvGrpSpPr>
          <p:grpSpPr>
            <a:xfrm>
              <a:off x="7629375" y="2265264"/>
              <a:ext cx="1639003" cy="2340932"/>
              <a:chOff x="7565367" y="3167328"/>
              <a:chExt cx="1639003" cy="2340932"/>
            </a:xfrm>
          </p:grpSpPr>
          <p:pic>
            <p:nvPicPr>
              <p:cNvPr id="19" name="Bildobjekt 18" descr="En bild som visar Människoansikte, skiss, person, klädsel&#10;&#10;Automatiskt genererad beskrivning">
                <a:extLst>
                  <a:ext uri="{FF2B5EF4-FFF2-40B4-BE49-F238E27FC236}">
                    <a16:creationId xmlns:a16="http://schemas.microsoft.com/office/drawing/2014/main" id="{5ED9FA29-59A9-2A9C-0C8C-422AC80A9681}"/>
                  </a:ext>
                </a:extLst>
              </p:cNvPr>
              <p:cNvPicPr>
                <a:picLocks noChangeAspect="1"/>
              </p:cNvPicPr>
              <p:nvPr/>
            </p:nvPicPr>
            <p:blipFill>
              <a:blip r:embed="rId11">
                <a:extLst>
                  <a:ext uri="{BEBA8EAE-BF5A-486C-A8C5-ECC9F3942E4B}">
                    <a14:imgProps xmlns:a14="http://schemas.microsoft.com/office/drawing/2010/main">
                      <a14:imgLayer r:embed="rId12">
                        <a14:imgEffect>
                          <a14:colorTemperature colorTemp="5300"/>
                        </a14:imgEffect>
                        <a14:imgEffect>
                          <a14:saturation sat="66000"/>
                        </a14:imgEffect>
                      </a14:imgLayer>
                    </a14:imgProps>
                  </a:ext>
                  <a:ext uri="{28A0092B-C50C-407E-A947-70E740481C1C}">
                    <a14:useLocalDpi xmlns:a14="http://schemas.microsoft.com/office/drawing/2010/main" val="0"/>
                  </a:ext>
                </a:extLst>
              </a:blip>
              <a:srcRect l="12338" t="7448" r="18907" b="12530"/>
              <a:stretch/>
            </p:blipFill>
            <p:spPr>
              <a:xfrm>
                <a:off x="7565367" y="3167328"/>
                <a:ext cx="1639003" cy="1907592"/>
              </a:xfrm>
              <a:prstGeom prst="rect">
                <a:avLst/>
              </a:prstGeom>
            </p:spPr>
          </p:pic>
          <p:sp>
            <p:nvSpPr>
              <p:cNvPr id="26" name="textruta 25">
                <a:extLst>
                  <a:ext uri="{FF2B5EF4-FFF2-40B4-BE49-F238E27FC236}">
                    <a16:creationId xmlns:a16="http://schemas.microsoft.com/office/drawing/2014/main" id="{9A9E6A40-E919-7161-A40E-942165F96845}"/>
                  </a:ext>
                </a:extLst>
              </p:cNvPr>
              <p:cNvSpPr txBox="1"/>
              <p:nvPr/>
            </p:nvSpPr>
            <p:spPr>
              <a:xfrm>
                <a:off x="8041730" y="5138928"/>
                <a:ext cx="686278" cy="369332"/>
              </a:xfrm>
              <a:prstGeom prst="rect">
                <a:avLst/>
              </a:prstGeom>
              <a:noFill/>
            </p:spPr>
            <p:txBody>
              <a:bodyPr wrap="none" rtlCol="0">
                <a:spAutoFit/>
              </a:bodyPr>
              <a:lstStyle/>
              <a:p>
                <a:pPr algn="ctr"/>
                <a:r>
                  <a:rPr lang="sv-SE" dirty="0"/>
                  <a:t>Ture</a:t>
                </a:r>
              </a:p>
            </p:txBody>
          </p:sp>
        </p:grpSp>
        <p:grpSp>
          <p:nvGrpSpPr>
            <p:cNvPr id="36" name="Grupp 35">
              <a:extLst>
                <a:ext uri="{FF2B5EF4-FFF2-40B4-BE49-F238E27FC236}">
                  <a16:creationId xmlns:a16="http://schemas.microsoft.com/office/drawing/2014/main" id="{CFA83DBB-CD61-366A-6006-CB595C00D1B4}"/>
                </a:ext>
              </a:extLst>
            </p:cNvPr>
            <p:cNvGrpSpPr/>
            <p:nvPr/>
          </p:nvGrpSpPr>
          <p:grpSpPr>
            <a:xfrm>
              <a:off x="8971754" y="2343758"/>
              <a:ext cx="1598772" cy="2262438"/>
              <a:chOff x="8907746" y="3245822"/>
              <a:chExt cx="1598772" cy="2262438"/>
            </a:xfrm>
          </p:grpSpPr>
          <p:pic>
            <p:nvPicPr>
              <p:cNvPr id="13" name="Bildobjekt 12" descr="En bild som visar tecknad serie, klädsel, skiss, Människoansikte&#10;&#10;Automatiskt genererad beskrivning">
                <a:extLst>
                  <a:ext uri="{FF2B5EF4-FFF2-40B4-BE49-F238E27FC236}">
                    <a16:creationId xmlns:a16="http://schemas.microsoft.com/office/drawing/2014/main" id="{42D494D3-F423-FD12-559C-F27DFADAE33C}"/>
                  </a:ext>
                </a:extLst>
              </p:cNvPr>
              <p:cNvPicPr>
                <a:picLocks noChangeAspect="1"/>
              </p:cNvPicPr>
              <p:nvPr/>
            </p:nvPicPr>
            <p:blipFill>
              <a:blip r:embed="rId13">
                <a:extLst>
                  <a:ext uri="{BEBA8EAE-BF5A-486C-A8C5-ECC9F3942E4B}">
                    <a14:imgProps xmlns:a14="http://schemas.microsoft.com/office/drawing/2010/main">
                      <a14:imgLayer r:embed="rId14">
                        <a14:imgEffect>
                          <a14:colorTemperature colorTemp="5300"/>
                        </a14:imgEffect>
                        <a14:imgEffect>
                          <a14:saturation sat="66000"/>
                        </a14:imgEffect>
                      </a14:imgLayer>
                    </a14:imgProps>
                  </a:ext>
                  <a:ext uri="{28A0092B-C50C-407E-A947-70E740481C1C}">
                    <a14:useLocalDpi xmlns:a14="http://schemas.microsoft.com/office/drawing/2010/main" val="0"/>
                  </a:ext>
                </a:extLst>
              </a:blip>
              <a:srcRect r="15265" b="3058"/>
              <a:stretch/>
            </p:blipFill>
            <p:spPr>
              <a:xfrm>
                <a:off x="8907746" y="3245822"/>
                <a:ext cx="1598772" cy="1829098"/>
              </a:xfrm>
              <a:prstGeom prst="rect">
                <a:avLst/>
              </a:prstGeom>
            </p:spPr>
          </p:pic>
          <p:sp>
            <p:nvSpPr>
              <p:cNvPr id="27" name="textruta 26">
                <a:extLst>
                  <a:ext uri="{FF2B5EF4-FFF2-40B4-BE49-F238E27FC236}">
                    <a16:creationId xmlns:a16="http://schemas.microsoft.com/office/drawing/2014/main" id="{0A70F939-06AB-0610-9AD0-0474840A1577}"/>
                  </a:ext>
                </a:extLst>
              </p:cNvPr>
              <p:cNvSpPr txBox="1"/>
              <p:nvPr/>
            </p:nvSpPr>
            <p:spPr>
              <a:xfrm>
                <a:off x="9324528" y="5138928"/>
                <a:ext cx="765209" cy="369332"/>
              </a:xfrm>
              <a:prstGeom prst="rect">
                <a:avLst/>
              </a:prstGeom>
              <a:noFill/>
            </p:spPr>
            <p:txBody>
              <a:bodyPr wrap="none" rtlCol="0">
                <a:spAutoFit/>
              </a:bodyPr>
              <a:lstStyle/>
              <a:p>
                <a:pPr algn="ctr"/>
                <a:r>
                  <a:rPr lang="sv-SE" dirty="0"/>
                  <a:t>Nova</a:t>
                </a:r>
              </a:p>
            </p:txBody>
          </p:sp>
        </p:grpSp>
        <p:grpSp>
          <p:nvGrpSpPr>
            <p:cNvPr id="37" name="Grupp 36">
              <a:extLst>
                <a:ext uri="{FF2B5EF4-FFF2-40B4-BE49-F238E27FC236}">
                  <a16:creationId xmlns:a16="http://schemas.microsoft.com/office/drawing/2014/main" id="{6D7E3098-C834-87B9-E83C-93266027BAB4}"/>
                </a:ext>
              </a:extLst>
            </p:cNvPr>
            <p:cNvGrpSpPr/>
            <p:nvPr/>
          </p:nvGrpSpPr>
          <p:grpSpPr>
            <a:xfrm>
              <a:off x="10362766" y="2439814"/>
              <a:ext cx="1350497" cy="2166382"/>
              <a:chOff x="10298758" y="3341878"/>
              <a:chExt cx="1350497" cy="2166382"/>
            </a:xfrm>
          </p:grpSpPr>
          <p:pic>
            <p:nvPicPr>
              <p:cNvPr id="9" name="Bildobjekt 8" descr="En bild som visar klädsel, Människoansikte, tecknad serie, skiss&#10;&#10;Automatiskt genererad beskrivning">
                <a:extLst>
                  <a:ext uri="{FF2B5EF4-FFF2-40B4-BE49-F238E27FC236}">
                    <a16:creationId xmlns:a16="http://schemas.microsoft.com/office/drawing/2014/main" id="{FBCB2879-64AE-D7B0-EBD4-9DDEC12B9C41}"/>
                  </a:ext>
                </a:extLst>
              </p:cNvPr>
              <p:cNvPicPr>
                <a:picLocks noChangeAspect="1"/>
              </p:cNvPicPr>
              <p:nvPr/>
            </p:nvPicPr>
            <p:blipFill>
              <a:blip r:embed="rId15">
                <a:extLst>
                  <a:ext uri="{BEBA8EAE-BF5A-486C-A8C5-ECC9F3942E4B}">
                    <a14:imgProps xmlns:a14="http://schemas.microsoft.com/office/drawing/2010/main">
                      <a14:imgLayer r:embed="rId16">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r="22073"/>
              <a:stretch/>
            </p:blipFill>
            <p:spPr>
              <a:xfrm>
                <a:off x="10298758" y="3341878"/>
                <a:ext cx="1350497" cy="1733042"/>
              </a:xfrm>
              <a:prstGeom prst="rect">
                <a:avLst/>
              </a:prstGeom>
            </p:spPr>
          </p:pic>
          <p:sp>
            <p:nvSpPr>
              <p:cNvPr id="28" name="textruta 27">
                <a:extLst>
                  <a:ext uri="{FF2B5EF4-FFF2-40B4-BE49-F238E27FC236}">
                    <a16:creationId xmlns:a16="http://schemas.microsoft.com/office/drawing/2014/main" id="{1F1B8435-8117-38A9-D34E-D71906E32EDF}"/>
                  </a:ext>
                </a:extLst>
              </p:cNvPr>
              <p:cNvSpPr txBox="1"/>
              <p:nvPr/>
            </p:nvSpPr>
            <p:spPr>
              <a:xfrm>
                <a:off x="10537829" y="5138928"/>
                <a:ext cx="872355" cy="369332"/>
              </a:xfrm>
              <a:prstGeom prst="rect">
                <a:avLst/>
              </a:prstGeom>
              <a:noFill/>
            </p:spPr>
            <p:txBody>
              <a:bodyPr wrap="none" rtlCol="0">
                <a:spAutoFit/>
              </a:bodyPr>
              <a:lstStyle/>
              <a:p>
                <a:pPr algn="ctr"/>
                <a:r>
                  <a:rPr lang="sv-SE" dirty="0"/>
                  <a:t>Minna</a:t>
                </a:r>
              </a:p>
            </p:txBody>
          </p:sp>
        </p:grpSp>
      </p:grpSp>
    </p:spTree>
    <p:extLst>
      <p:ext uri="{BB962C8B-B14F-4D97-AF65-F5344CB8AC3E}">
        <p14:creationId xmlns:p14="http://schemas.microsoft.com/office/powerpoint/2010/main" val="3722766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4"/>
                                        </p:tgtEl>
                                      </p:cBhvr>
                                    </p:animEffect>
                                    <p:set>
                                      <p:cBhvr>
                                        <p:cTn id="21" dur="1" fill="hold">
                                          <p:stCondLst>
                                            <p:cond delay="499"/>
                                          </p:stCondLst>
                                        </p:cTn>
                                        <p:tgtEl>
                                          <p:spTgt spid="14"/>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grpId="0" nodeType="afterEffect">
                                  <p:stCondLst>
                                    <p:cond delay="10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12"/>
                                        </p:tgtEl>
                                      </p:cBhvr>
                                    </p:animEffect>
                                    <p:set>
                                      <p:cBhvr>
                                        <p:cTn id="30" dur="1" fill="hold">
                                          <p:stCondLst>
                                            <p:cond delay="499"/>
                                          </p:stCondLst>
                                        </p:cTn>
                                        <p:tgtEl>
                                          <p:spTgt spid="12"/>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grpId="0" nodeType="afterEffect">
                                  <p:stCondLst>
                                    <p:cond delay="100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16"/>
                                        </p:tgtEl>
                                      </p:cBhvr>
                                    </p:animEffect>
                                    <p:set>
                                      <p:cBhvr>
                                        <p:cTn id="39" dur="1" fill="hold">
                                          <p:stCondLst>
                                            <p:cond delay="499"/>
                                          </p:stCondLst>
                                        </p:cTn>
                                        <p:tgtEl>
                                          <p:spTgt spid="16"/>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grpId="0" nodeType="afterEffect">
                                  <p:stCondLst>
                                    <p:cond delay="10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10"/>
                                        </p:tgtEl>
                                      </p:cBhvr>
                                    </p:animEffect>
                                    <p:set>
                                      <p:cBhvr>
                                        <p:cTn id="48" dur="1" fill="hold">
                                          <p:stCondLst>
                                            <p:cond delay="499"/>
                                          </p:stCondLst>
                                        </p:cTn>
                                        <p:tgtEl>
                                          <p:spTgt spid="10"/>
                                        </p:tgtEl>
                                        <p:attrNameLst>
                                          <p:attrName>style.visibility</p:attrName>
                                        </p:attrNameLst>
                                      </p:cBhvr>
                                      <p:to>
                                        <p:strVal val="hidden"/>
                                      </p:to>
                                    </p:set>
                                  </p:childTnLst>
                                </p:cTn>
                              </p:par>
                            </p:childTnLst>
                          </p:cTn>
                        </p:par>
                        <p:par>
                          <p:cTn id="49" fill="hold">
                            <p:stCondLst>
                              <p:cond delay="500"/>
                            </p:stCondLst>
                            <p:childTnLst>
                              <p:par>
                                <p:cTn id="50" presetID="10" presetClass="entr" presetSubtype="0" fill="hold" grpId="0" nodeType="afterEffect">
                                  <p:stCondLst>
                                    <p:cond delay="100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6"/>
                                        </p:tgtEl>
                                      </p:cBhvr>
                                    </p:animEffect>
                                    <p:set>
                                      <p:cBhvr>
                                        <p:cTn id="57" dur="1" fill="hold">
                                          <p:stCondLst>
                                            <p:cond delay="499"/>
                                          </p:stCondLst>
                                        </p:cTn>
                                        <p:tgtEl>
                                          <p:spTgt spid="6"/>
                                        </p:tgtEl>
                                        <p:attrNameLst>
                                          <p:attrName>style.visibility</p:attrName>
                                        </p:attrNameLst>
                                      </p:cBhvr>
                                      <p:to>
                                        <p:strVal val="hidden"/>
                                      </p:to>
                                    </p:set>
                                  </p:childTnLst>
                                </p:cTn>
                              </p:par>
                            </p:childTnLst>
                          </p:cTn>
                        </p:par>
                        <p:par>
                          <p:cTn id="58" fill="hold">
                            <p:stCondLst>
                              <p:cond delay="500"/>
                            </p:stCondLst>
                            <p:childTnLst>
                              <p:par>
                                <p:cTn id="59" presetID="10" presetClass="entr" presetSubtype="0" fill="hold" grpId="0" nodeType="afterEffect">
                                  <p:stCondLst>
                                    <p:cond delay="100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1" nodeType="clickEffect">
                                  <p:stCondLst>
                                    <p:cond delay="0"/>
                                  </p:stCondLst>
                                  <p:childTnLst>
                                    <p:animEffect transition="out" filter="fade">
                                      <p:cBhvr>
                                        <p:cTn id="65" dur="500"/>
                                        <p:tgtEl>
                                          <p:spTgt spid="5"/>
                                        </p:tgtEl>
                                      </p:cBhvr>
                                    </p:animEffect>
                                    <p:set>
                                      <p:cBhvr>
                                        <p:cTn id="66" dur="1" fill="hold">
                                          <p:stCondLst>
                                            <p:cond delay="499"/>
                                          </p:stCondLst>
                                        </p:cTn>
                                        <p:tgtEl>
                                          <p:spTgt spid="5"/>
                                        </p:tgtEl>
                                        <p:attrNameLst>
                                          <p:attrName>style.visibility</p:attrName>
                                        </p:attrNameLst>
                                      </p:cBhvr>
                                      <p:to>
                                        <p:strVal val="hidden"/>
                                      </p:to>
                                    </p:set>
                                  </p:childTnLst>
                                </p:cTn>
                              </p:par>
                            </p:childTnLst>
                          </p:cTn>
                        </p:par>
                        <p:par>
                          <p:cTn id="67" fill="hold">
                            <p:stCondLst>
                              <p:cond delay="500"/>
                            </p:stCondLst>
                            <p:childTnLst>
                              <p:par>
                                <p:cTn id="68" presetID="10" presetClass="entr" presetSubtype="0" fill="hold" grpId="0" nodeType="afterEffect">
                                  <p:stCondLst>
                                    <p:cond delay="100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 grpId="0" animBg="1"/>
      <p:bldP spid="5" grpId="1" animBg="1"/>
      <p:bldP spid="8" grpId="0" animBg="1"/>
      <p:bldP spid="8" grpId="1" animBg="1"/>
      <p:bldP spid="10" grpId="0" animBg="1"/>
      <p:bldP spid="10" grpId="1" animBg="1"/>
      <p:bldP spid="12" grpId="0" animBg="1"/>
      <p:bldP spid="12" grpId="1" animBg="1"/>
      <p:bldP spid="14" grpId="0" animBg="1"/>
      <p:bldP spid="14" grpId="1" animBg="1"/>
      <p:bldP spid="6" grpId="0" animBg="1"/>
      <p:bldP spid="6" grpId="1" animBg="1"/>
      <p:bldP spid="16" grpId="0" animBg="1"/>
      <p:bldP spid="16"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48125-61C7-D6F4-4ECC-F40E2C39A4FF}"/>
            </a:ext>
          </a:extLst>
        </p:cNvPr>
        <p:cNvGrpSpPr/>
        <p:nvPr/>
      </p:nvGrpSpPr>
      <p:grpSpPr>
        <a:xfrm>
          <a:off x="0" y="0"/>
          <a:ext cx="0" cy="0"/>
          <a:chOff x="0" y="0"/>
          <a:chExt cx="0" cy="0"/>
        </a:xfrm>
      </p:grpSpPr>
      <p:sp>
        <p:nvSpPr>
          <p:cNvPr id="5" name="Rundad rektangulär pratbubbla 4">
            <a:extLst>
              <a:ext uri="{FF2B5EF4-FFF2-40B4-BE49-F238E27FC236}">
                <a16:creationId xmlns:a16="http://schemas.microsoft.com/office/drawing/2014/main" id="{0AA47343-CF30-69A3-823A-4F690E2B7358}"/>
              </a:ext>
            </a:extLst>
          </p:cNvPr>
          <p:cNvSpPr/>
          <p:nvPr/>
        </p:nvSpPr>
        <p:spPr>
          <a:xfrm>
            <a:off x="2100998" y="583052"/>
            <a:ext cx="7989275" cy="2262438"/>
          </a:xfrm>
          <a:prstGeom prst="wedgeRoundRectCallout">
            <a:avLst>
              <a:gd name="adj1" fmla="val -40043"/>
              <a:gd name="adj2" fmla="val 99605"/>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2400" dirty="0">
                <a:latin typeface="Verdana" panose="020B0604030504040204" pitchFamily="34" charset="0"/>
                <a:ea typeface="Times New Roman" panose="02020603050405020304" pitchFamily="18" charset="0"/>
                <a:cs typeface="Times New Roman" panose="02020603050405020304" pitchFamily="18" charset="0"/>
              </a:rPr>
              <a:t>Om vi hade en samlad realtidsbild över alla fordon som kör åt oss, skulle vi kunna planera och optimera trafiken ännu bättre.</a:t>
            </a:r>
            <a:endParaRPr lang="sv-SE" sz="2400" dirty="0">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20" name="Bildobjekt 19">
            <a:extLst>
              <a:ext uri="{FF2B5EF4-FFF2-40B4-BE49-F238E27FC236}">
                <a16:creationId xmlns:a16="http://schemas.microsoft.com/office/drawing/2014/main" id="{E3A8748F-76C3-93DC-F50F-F63AC6D80DB8}"/>
              </a:ext>
            </a:extLst>
          </p:cNvPr>
          <p:cNvPicPr>
            <a:picLocks noChangeAspect="1"/>
          </p:cNvPicPr>
          <p:nvPr/>
        </p:nvPicPr>
        <p:blipFill>
          <a:blip r:embed="rId3"/>
          <a:stretch>
            <a:fillRect/>
          </a:stretch>
        </p:blipFill>
        <p:spPr>
          <a:xfrm>
            <a:off x="8653564" y="4012511"/>
            <a:ext cx="1637428" cy="1635017"/>
          </a:xfrm>
          <a:prstGeom prst="rect">
            <a:avLst/>
          </a:prstGeom>
        </p:spPr>
      </p:pic>
      <p:pic>
        <p:nvPicPr>
          <p:cNvPr id="31" name="Picture 22" descr="MCj04339420000[1]">
            <a:extLst>
              <a:ext uri="{FF2B5EF4-FFF2-40B4-BE49-F238E27FC236}">
                <a16:creationId xmlns:a16="http://schemas.microsoft.com/office/drawing/2014/main" id="{FBDD3169-1A21-32F3-2829-99403D2312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1008" y="3900001"/>
            <a:ext cx="1635017" cy="1635017"/>
          </a:xfrm>
          <a:prstGeom prst="rect">
            <a:avLst/>
          </a:prstGeom>
          <a:noFill/>
          <a:extLst>
            <a:ext uri="{909E8E84-426E-40DD-AFC4-6F175D3DCCD1}">
              <a14:hiddenFill xmlns:a14="http://schemas.microsoft.com/office/drawing/2010/main">
                <a:solidFill>
                  <a:srgbClr val="FFFFFF"/>
                </a:solidFill>
              </a14:hiddenFill>
            </a:ext>
          </a:extLst>
        </p:spPr>
      </p:pic>
      <p:sp>
        <p:nvSpPr>
          <p:cNvPr id="38" name="textruta 37">
            <a:extLst>
              <a:ext uri="{FF2B5EF4-FFF2-40B4-BE49-F238E27FC236}">
                <a16:creationId xmlns:a16="http://schemas.microsoft.com/office/drawing/2014/main" id="{2A5924CA-5D27-B61F-2A48-DEB2AA4A6C29}"/>
              </a:ext>
            </a:extLst>
          </p:cNvPr>
          <p:cNvSpPr txBox="1"/>
          <p:nvPr/>
        </p:nvSpPr>
        <p:spPr>
          <a:xfrm>
            <a:off x="1976863" y="5530412"/>
            <a:ext cx="3837717" cy="646331"/>
          </a:xfrm>
          <a:prstGeom prst="rect">
            <a:avLst/>
          </a:prstGeom>
          <a:noFill/>
        </p:spPr>
        <p:txBody>
          <a:bodyPr wrap="none" rtlCol="0">
            <a:spAutoFit/>
          </a:bodyPr>
          <a:lstStyle/>
          <a:p>
            <a:r>
              <a:rPr lang="sv-SE" dirty="0"/>
              <a:t>Avtalsansvarig trafikutvecklare </a:t>
            </a:r>
            <a:br>
              <a:rPr lang="sv-SE" dirty="0"/>
            </a:br>
            <a:r>
              <a:rPr lang="sv-SE" dirty="0"/>
              <a:t>Serviceresor</a:t>
            </a:r>
          </a:p>
        </p:txBody>
      </p:sp>
      <p:sp>
        <p:nvSpPr>
          <p:cNvPr id="39" name="textruta 38">
            <a:extLst>
              <a:ext uri="{FF2B5EF4-FFF2-40B4-BE49-F238E27FC236}">
                <a16:creationId xmlns:a16="http://schemas.microsoft.com/office/drawing/2014/main" id="{6AB849E3-80DC-A577-8C8F-FD8B00CED8C9}"/>
              </a:ext>
            </a:extLst>
          </p:cNvPr>
          <p:cNvSpPr txBox="1"/>
          <p:nvPr/>
        </p:nvSpPr>
        <p:spPr>
          <a:xfrm>
            <a:off x="8181119" y="5530412"/>
            <a:ext cx="2109873" cy="646331"/>
          </a:xfrm>
          <a:prstGeom prst="rect">
            <a:avLst/>
          </a:prstGeom>
          <a:noFill/>
        </p:spPr>
        <p:txBody>
          <a:bodyPr wrap="none" rtlCol="0">
            <a:spAutoFit/>
          </a:bodyPr>
          <a:lstStyle/>
          <a:p>
            <a:pPr algn="r"/>
            <a:r>
              <a:rPr lang="sv-SE" dirty="0"/>
              <a:t>Miljösamordnare</a:t>
            </a:r>
            <a:br>
              <a:rPr lang="sv-SE" dirty="0"/>
            </a:br>
            <a:r>
              <a:rPr lang="sv-SE" dirty="0"/>
              <a:t>RKM</a:t>
            </a:r>
          </a:p>
        </p:txBody>
      </p:sp>
      <p:sp>
        <p:nvSpPr>
          <p:cNvPr id="8" name="Rundad rektangulär pratbubbla 7">
            <a:extLst>
              <a:ext uri="{FF2B5EF4-FFF2-40B4-BE49-F238E27FC236}">
                <a16:creationId xmlns:a16="http://schemas.microsoft.com/office/drawing/2014/main" id="{05B508D3-0CB8-C7F9-5FFD-14AA4FCAAA62}"/>
              </a:ext>
            </a:extLst>
          </p:cNvPr>
          <p:cNvSpPr/>
          <p:nvPr/>
        </p:nvSpPr>
        <p:spPr>
          <a:xfrm>
            <a:off x="2100998" y="583052"/>
            <a:ext cx="7989275" cy="2262438"/>
          </a:xfrm>
          <a:prstGeom prst="wedgeRoundRectCallout">
            <a:avLst>
              <a:gd name="adj1" fmla="val 37514"/>
              <a:gd name="adj2" fmla="val 108610"/>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sv-SE" sz="1600" dirty="0">
                <a:latin typeface="Verdana" panose="020B0604030504040204" pitchFamily="34" charset="0"/>
                <a:ea typeface="Times New Roman" panose="02020603050405020304" pitchFamily="18" charset="0"/>
                <a:cs typeface="Times New Roman" panose="02020603050405020304" pitchFamily="18" charset="0"/>
              </a:rPr>
              <a:t>Eftersom vi inte vet vilket drivmedel våra trafikföretags hybridfordon kört på får vi uppskatta och skapa beräkningar i krångliga Excelfiler. Jag önskar att vi kunde fått data direkt från fordonen, som berättar exakt när fordonet kört på el, gas eller andra drivmedel. Och bara när fordonen utför uppdrag för vår verksamhet. Då skulle vi ju inte bara få rätt i vår hållbarhetsredovisning utan kan också följa upp att trafikföretagen följer kraven i trafikavtalet.</a:t>
            </a:r>
            <a:endParaRPr lang="sv-SE" sz="1600" dirty="0">
              <a:effectLst/>
              <a:latin typeface="Verdana" panose="020B0604030504040204" pitchFamily="34" charset="0"/>
              <a:ea typeface="Times New Roman" panose="02020603050405020304" pitchFamily="18" charset="0"/>
              <a:cs typeface="Times New Roman" panose="02020603050405020304" pitchFamily="18" charset="0"/>
            </a:endParaRPr>
          </a:p>
        </p:txBody>
      </p:sp>
      <p:sp>
        <p:nvSpPr>
          <p:cNvPr id="18" name="Rundad rektangulär pratbubbla 17">
            <a:extLst>
              <a:ext uri="{FF2B5EF4-FFF2-40B4-BE49-F238E27FC236}">
                <a16:creationId xmlns:a16="http://schemas.microsoft.com/office/drawing/2014/main" id="{614F4E55-076B-DD02-914F-2B09EAFC48AD}"/>
              </a:ext>
            </a:extLst>
          </p:cNvPr>
          <p:cNvSpPr/>
          <p:nvPr/>
        </p:nvSpPr>
        <p:spPr>
          <a:xfrm>
            <a:off x="2100996" y="578446"/>
            <a:ext cx="7989275" cy="2262438"/>
          </a:xfrm>
          <a:prstGeom prst="wedgeRoundRectCallout">
            <a:avLst>
              <a:gd name="adj1" fmla="val -40230"/>
              <a:gd name="adj2" fmla="val 100156"/>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2000" dirty="0">
                <a:latin typeface="Verdana" panose="020B0604030504040204" pitchFamily="34" charset="0"/>
                <a:ea typeface="Times New Roman" panose="02020603050405020304" pitchFamily="18" charset="0"/>
                <a:cs typeface="Times New Roman" panose="02020603050405020304" pitchFamily="18" charset="0"/>
              </a:rPr>
              <a:t>Om även de anropsstyrda fordonen var integrerade i samma realtidssystem som den övriga trafiken, skulle vi kunna hantera trafikstörningar mer effektivt vid kombinerade resor och säkerställa att färdtjänstresenärer inte fastnar på bytespunkter.</a:t>
            </a:r>
            <a:endParaRPr lang="sv-SE" sz="2000" dirty="0">
              <a:effectLst/>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4148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10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grpId="0" nodeType="afterEffect">
                                  <p:stCondLst>
                                    <p:cond delay="100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8" grpId="0" animBg="1"/>
      <p:bldP spid="8" grpId="1"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67E595D9-55D5-7913-724C-7A23205D21BE}"/>
              </a:ext>
            </a:extLst>
          </p:cNvPr>
          <p:cNvSpPr>
            <a:spLocks noGrp="1"/>
          </p:cNvSpPr>
          <p:nvPr>
            <p:ph type="body" sz="quarter" idx="10"/>
          </p:nvPr>
        </p:nvSpPr>
        <p:spPr/>
        <p:txBody>
          <a:bodyPr/>
          <a:lstStyle/>
          <a:p>
            <a:pPr algn="ctr"/>
            <a:r>
              <a:rPr lang="sv-SE" dirty="0"/>
              <a:t>Integrerad trafik - en komplex utmaning</a:t>
            </a:r>
            <a:br>
              <a:rPr lang="sv-SE" dirty="0"/>
            </a:br>
            <a:r>
              <a:rPr lang="sv-SE" b="0" dirty="0"/>
              <a:t>Nuläge</a:t>
            </a:r>
            <a:endParaRPr lang="sv-SE" dirty="0"/>
          </a:p>
        </p:txBody>
      </p:sp>
      <p:grpSp>
        <p:nvGrpSpPr>
          <p:cNvPr id="24" name="Grupp 23">
            <a:extLst>
              <a:ext uri="{FF2B5EF4-FFF2-40B4-BE49-F238E27FC236}">
                <a16:creationId xmlns:a16="http://schemas.microsoft.com/office/drawing/2014/main" id="{4C670181-3C9A-87F8-8DDE-A94FF237728B}"/>
              </a:ext>
            </a:extLst>
          </p:cNvPr>
          <p:cNvGrpSpPr/>
          <p:nvPr/>
        </p:nvGrpSpPr>
        <p:grpSpPr>
          <a:xfrm>
            <a:off x="479426" y="1432560"/>
            <a:ext cx="11423014" cy="1969176"/>
            <a:chOff x="479426" y="1432560"/>
            <a:chExt cx="11423014" cy="1969176"/>
          </a:xfrm>
        </p:grpSpPr>
        <p:sp>
          <p:nvSpPr>
            <p:cNvPr id="21" name="Parallellogram 20">
              <a:extLst>
                <a:ext uri="{FF2B5EF4-FFF2-40B4-BE49-F238E27FC236}">
                  <a16:creationId xmlns:a16="http://schemas.microsoft.com/office/drawing/2014/main" id="{3E31E59F-55E8-3583-7363-2EBF011BDEBA}"/>
                </a:ext>
              </a:extLst>
            </p:cNvPr>
            <p:cNvSpPr/>
            <p:nvPr/>
          </p:nvSpPr>
          <p:spPr>
            <a:xfrm>
              <a:off x="479426" y="1432560"/>
              <a:ext cx="11423014" cy="1828800"/>
            </a:xfrm>
            <a:prstGeom prst="parallelogram">
              <a:avLst>
                <a:gd name="adj" fmla="val 98750"/>
              </a:avLst>
            </a:prstGeom>
            <a:solidFill>
              <a:schemeClr val="accent4">
                <a:alpha val="30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sv-SE"/>
            </a:p>
          </p:txBody>
        </p:sp>
        <p:sp>
          <p:nvSpPr>
            <p:cNvPr id="10" name="Platshållare för text 6">
              <a:extLst>
                <a:ext uri="{FF2B5EF4-FFF2-40B4-BE49-F238E27FC236}">
                  <a16:creationId xmlns:a16="http://schemas.microsoft.com/office/drawing/2014/main" id="{6DD7599F-8379-773F-2016-E41405060575}"/>
                </a:ext>
              </a:extLst>
            </p:cNvPr>
            <p:cNvSpPr txBox="1">
              <a:spLocks/>
            </p:cNvSpPr>
            <p:nvPr/>
          </p:nvSpPr>
          <p:spPr>
            <a:xfrm>
              <a:off x="3876180" y="1765356"/>
              <a:ext cx="5379881" cy="654144"/>
            </a:xfrm>
            <a:prstGeom prst="rect">
              <a:avLst/>
            </a:prstGeom>
            <a:noFill/>
          </p:spPr>
          <p:txBody>
            <a:bodyPr lIns="0" tIns="0" rIns="0" bIns="0" anchor="t" anchorCtr="0"/>
            <a:lstStyle>
              <a:lvl1pPr marL="0" indent="0" algn="l" defTabSz="914400" rtl="0" eaLnBrk="1" latinLnBrk="0" hangingPunct="1">
                <a:lnSpc>
                  <a:spcPct val="90000"/>
                </a:lnSpc>
                <a:spcBef>
                  <a:spcPts val="1000"/>
                </a:spcBef>
                <a:buFontTx/>
                <a:buNone/>
                <a:defRPr sz="32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b="0" dirty="0"/>
                <a:t>Hela reseutbudet ej sökbart</a:t>
              </a:r>
            </a:p>
          </p:txBody>
        </p:sp>
        <p:sp>
          <p:nvSpPr>
            <p:cNvPr id="11" name="Platshållare för text 6">
              <a:extLst>
                <a:ext uri="{FF2B5EF4-FFF2-40B4-BE49-F238E27FC236}">
                  <a16:creationId xmlns:a16="http://schemas.microsoft.com/office/drawing/2014/main" id="{347654BB-2B63-3305-8C7C-0781443D78C2}"/>
                </a:ext>
              </a:extLst>
            </p:cNvPr>
            <p:cNvSpPr txBox="1">
              <a:spLocks/>
            </p:cNvSpPr>
            <p:nvPr/>
          </p:nvSpPr>
          <p:spPr>
            <a:xfrm>
              <a:off x="3360339" y="2256474"/>
              <a:ext cx="7673340" cy="654144"/>
            </a:xfrm>
            <a:prstGeom prst="rect">
              <a:avLst/>
            </a:prstGeom>
            <a:noFill/>
          </p:spPr>
          <p:txBody>
            <a:bodyPr lIns="0" tIns="0" rIns="0" bIns="0" anchor="t" anchorCtr="0"/>
            <a:lstStyle>
              <a:lvl1pPr marL="0" indent="0" algn="l" defTabSz="914400" rtl="0" eaLnBrk="1" latinLnBrk="0" hangingPunct="1">
                <a:lnSpc>
                  <a:spcPct val="90000"/>
                </a:lnSpc>
                <a:spcBef>
                  <a:spcPts val="1000"/>
                </a:spcBef>
                <a:buFontTx/>
                <a:buNone/>
                <a:defRPr sz="32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b="0" dirty="0"/>
                <a:t>En sammanhållen bokning av delresor ej möjlig</a:t>
              </a:r>
            </a:p>
          </p:txBody>
        </p:sp>
        <p:sp>
          <p:nvSpPr>
            <p:cNvPr id="16" name="Platshållare för text 6">
              <a:extLst>
                <a:ext uri="{FF2B5EF4-FFF2-40B4-BE49-F238E27FC236}">
                  <a16:creationId xmlns:a16="http://schemas.microsoft.com/office/drawing/2014/main" id="{91EF7278-E440-4593-C1E4-D77D49F6A178}"/>
                </a:ext>
              </a:extLst>
            </p:cNvPr>
            <p:cNvSpPr txBox="1">
              <a:spLocks/>
            </p:cNvSpPr>
            <p:nvPr/>
          </p:nvSpPr>
          <p:spPr>
            <a:xfrm>
              <a:off x="2798324" y="2747592"/>
              <a:ext cx="6787636" cy="654144"/>
            </a:xfrm>
            <a:prstGeom prst="rect">
              <a:avLst/>
            </a:prstGeom>
            <a:noFill/>
          </p:spPr>
          <p:txBody>
            <a:bodyPr lIns="0" tIns="0" rIns="0" bIns="0" anchor="t" anchorCtr="0"/>
            <a:lstStyle>
              <a:lvl1pPr marL="0" indent="0" algn="l" defTabSz="914400" rtl="0" eaLnBrk="1" latinLnBrk="0" hangingPunct="1">
                <a:lnSpc>
                  <a:spcPct val="90000"/>
                </a:lnSpc>
                <a:spcBef>
                  <a:spcPts val="1000"/>
                </a:spcBef>
                <a:buFontTx/>
                <a:buNone/>
                <a:defRPr sz="32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b="0" dirty="0"/>
                <a:t>Olika sätt att betala i olika resformer</a:t>
              </a:r>
            </a:p>
          </p:txBody>
        </p:sp>
        <p:sp>
          <p:nvSpPr>
            <p:cNvPr id="17" name="textruta 16">
              <a:extLst>
                <a:ext uri="{FF2B5EF4-FFF2-40B4-BE49-F238E27FC236}">
                  <a16:creationId xmlns:a16="http://schemas.microsoft.com/office/drawing/2014/main" id="{E56D227D-B1E2-054C-5BB9-E7E51E3C2E4D}"/>
                </a:ext>
              </a:extLst>
            </p:cNvPr>
            <p:cNvSpPr txBox="1"/>
            <p:nvPr/>
          </p:nvSpPr>
          <p:spPr>
            <a:xfrm rot="18900000">
              <a:off x="1301951" y="2124550"/>
              <a:ext cx="1795684" cy="369332"/>
            </a:xfrm>
            <a:prstGeom prst="rect">
              <a:avLst/>
            </a:prstGeom>
            <a:noFill/>
          </p:spPr>
          <p:txBody>
            <a:bodyPr wrap="none" rtlCol="0">
              <a:spAutoFit/>
            </a:bodyPr>
            <a:lstStyle/>
            <a:p>
              <a:r>
                <a:rPr lang="sv-SE" dirty="0"/>
                <a:t>För resenären</a:t>
              </a:r>
            </a:p>
          </p:txBody>
        </p:sp>
      </p:grpSp>
      <p:grpSp>
        <p:nvGrpSpPr>
          <p:cNvPr id="25" name="Grupp 24">
            <a:extLst>
              <a:ext uri="{FF2B5EF4-FFF2-40B4-BE49-F238E27FC236}">
                <a16:creationId xmlns:a16="http://schemas.microsoft.com/office/drawing/2014/main" id="{24C641A5-73F2-D084-99A1-32A30FA47884}"/>
              </a:ext>
            </a:extLst>
          </p:cNvPr>
          <p:cNvGrpSpPr/>
          <p:nvPr/>
        </p:nvGrpSpPr>
        <p:grpSpPr>
          <a:xfrm>
            <a:off x="289562" y="3420788"/>
            <a:ext cx="11423014" cy="2639370"/>
            <a:chOff x="289562" y="3420788"/>
            <a:chExt cx="11423014" cy="2639370"/>
          </a:xfrm>
        </p:grpSpPr>
        <p:sp>
          <p:nvSpPr>
            <p:cNvPr id="22" name="Parallellogram 21">
              <a:extLst>
                <a:ext uri="{FF2B5EF4-FFF2-40B4-BE49-F238E27FC236}">
                  <a16:creationId xmlns:a16="http://schemas.microsoft.com/office/drawing/2014/main" id="{A6744FB1-22A5-F380-AEB1-782D64B6F9A2}"/>
                </a:ext>
              </a:extLst>
            </p:cNvPr>
            <p:cNvSpPr/>
            <p:nvPr/>
          </p:nvSpPr>
          <p:spPr>
            <a:xfrm>
              <a:off x="289562" y="3420788"/>
              <a:ext cx="11423014" cy="2400892"/>
            </a:xfrm>
            <a:prstGeom prst="parallelogram">
              <a:avLst>
                <a:gd name="adj" fmla="val 98115"/>
              </a:avLst>
            </a:prstGeom>
            <a:solidFill>
              <a:schemeClr val="accent4">
                <a:alpha val="30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sv-SE"/>
            </a:p>
          </p:txBody>
        </p:sp>
        <p:sp>
          <p:nvSpPr>
            <p:cNvPr id="9" name="Platshållare för text 6">
              <a:extLst>
                <a:ext uri="{FF2B5EF4-FFF2-40B4-BE49-F238E27FC236}">
                  <a16:creationId xmlns:a16="http://schemas.microsoft.com/office/drawing/2014/main" id="{0AE9AB66-3ACF-40D8-5DD5-23FF38A22171}"/>
                </a:ext>
              </a:extLst>
            </p:cNvPr>
            <p:cNvSpPr txBox="1">
              <a:spLocks/>
            </p:cNvSpPr>
            <p:nvPr/>
          </p:nvSpPr>
          <p:spPr>
            <a:xfrm>
              <a:off x="1120140" y="3456265"/>
              <a:ext cx="8411956" cy="654144"/>
            </a:xfrm>
            <a:prstGeom prst="rect">
              <a:avLst/>
            </a:prstGeom>
            <a:noFill/>
          </p:spPr>
          <p:txBody>
            <a:bodyPr lIns="0" tIns="0" rIns="0" bIns="0" anchor="t" anchorCtr="0"/>
            <a:lstStyle>
              <a:lvl1pPr marL="0" indent="0" algn="l" defTabSz="914400" rtl="0" eaLnBrk="1" latinLnBrk="0" hangingPunct="1">
                <a:lnSpc>
                  <a:spcPct val="90000"/>
                </a:lnSpc>
                <a:spcBef>
                  <a:spcPts val="1000"/>
                </a:spcBef>
                <a:buFontTx/>
                <a:buNone/>
                <a:defRPr sz="32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sv-SE" sz="2400" b="0" dirty="0"/>
                <a:t>Linjetrafik och anropsstyrd trafik i olika delar</a:t>
              </a:r>
            </a:p>
          </p:txBody>
        </p:sp>
        <p:sp>
          <p:nvSpPr>
            <p:cNvPr id="12" name="Platshållare för text 6">
              <a:extLst>
                <a:ext uri="{FF2B5EF4-FFF2-40B4-BE49-F238E27FC236}">
                  <a16:creationId xmlns:a16="http://schemas.microsoft.com/office/drawing/2014/main" id="{74A7F3D3-8CED-3C3F-8625-573F42BB47FE}"/>
                </a:ext>
              </a:extLst>
            </p:cNvPr>
            <p:cNvSpPr txBox="1">
              <a:spLocks/>
            </p:cNvSpPr>
            <p:nvPr/>
          </p:nvSpPr>
          <p:spPr>
            <a:xfrm>
              <a:off x="2598120" y="5406014"/>
              <a:ext cx="4953952" cy="654144"/>
            </a:xfrm>
            <a:prstGeom prst="rect">
              <a:avLst/>
            </a:prstGeom>
            <a:noFill/>
          </p:spPr>
          <p:txBody>
            <a:bodyPr lIns="0" tIns="0" rIns="0" bIns="0" anchor="t" anchorCtr="0"/>
            <a:lstStyle>
              <a:lvl1pPr marL="0" indent="0" algn="l" defTabSz="914400" rtl="0" eaLnBrk="1" latinLnBrk="0" hangingPunct="1">
                <a:lnSpc>
                  <a:spcPct val="90000"/>
                </a:lnSpc>
                <a:spcBef>
                  <a:spcPts val="1000"/>
                </a:spcBef>
                <a:buFontTx/>
                <a:buNone/>
                <a:defRPr sz="32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sv-SE" sz="2400" b="0" dirty="0"/>
                <a:t>Regionsöverskridande resor</a:t>
              </a:r>
            </a:p>
          </p:txBody>
        </p:sp>
        <p:sp>
          <p:nvSpPr>
            <p:cNvPr id="13" name="Platshållare för text 6">
              <a:extLst>
                <a:ext uri="{FF2B5EF4-FFF2-40B4-BE49-F238E27FC236}">
                  <a16:creationId xmlns:a16="http://schemas.microsoft.com/office/drawing/2014/main" id="{9A110351-39B3-E4D6-C2BE-5AC08F62C29E}"/>
                </a:ext>
              </a:extLst>
            </p:cNvPr>
            <p:cNvSpPr txBox="1">
              <a:spLocks/>
            </p:cNvSpPr>
            <p:nvPr/>
          </p:nvSpPr>
          <p:spPr>
            <a:xfrm>
              <a:off x="3521314" y="4423778"/>
              <a:ext cx="4953952" cy="654144"/>
            </a:xfrm>
            <a:prstGeom prst="rect">
              <a:avLst/>
            </a:prstGeom>
            <a:noFill/>
          </p:spPr>
          <p:txBody>
            <a:bodyPr lIns="0" tIns="0" rIns="0" bIns="0" anchor="t" anchorCtr="0"/>
            <a:lstStyle>
              <a:lvl1pPr marL="0" indent="0" algn="l" defTabSz="914400" rtl="0" eaLnBrk="1" latinLnBrk="0" hangingPunct="1">
                <a:lnSpc>
                  <a:spcPct val="90000"/>
                </a:lnSpc>
                <a:spcBef>
                  <a:spcPts val="1000"/>
                </a:spcBef>
                <a:buFontTx/>
                <a:buNone/>
                <a:defRPr sz="32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sv-SE" sz="2400" b="0" dirty="0"/>
                <a:t>Separata trafikupphandlingar</a:t>
              </a:r>
            </a:p>
          </p:txBody>
        </p:sp>
        <p:sp>
          <p:nvSpPr>
            <p:cNvPr id="14" name="Platshållare för text 6">
              <a:extLst>
                <a:ext uri="{FF2B5EF4-FFF2-40B4-BE49-F238E27FC236}">
                  <a16:creationId xmlns:a16="http://schemas.microsoft.com/office/drawing/2014/main" id="{57EF777C-2D3D-837D-AA80-C24FF50001B3}"/>
                </a:ext>
              </a:extLst>
            </p:cNvPr>
            <p:cNvSpPr txBox="1">
              <a:spLocks/>
            </p:cNvSpPr>
            <p:nvPr/>
          </p:nvSpPr>
          <p:spPr>
            <a:xfrm>
              <a:off x="2199793" y="3940022"/>
              <a:ext cx="6825422" cy="654144"/>
            </a:xfrm>
            <a:prstGeom prst="rect">
              <a:avLst/>
            </a:prstGeom>
            <a:noFill/>
          </p:spPr>
          <p:txBody>
            <a:bodyPr lIns="0" tIns="0" rIns="0" bIns="0" anchor="t" anchorCtr="0"/>
            <a:lstStyle>
              <a:lvl1pPr marL="0" indent="0" algn="l" defTabSz="914400" rtl="0" eaLnBrk="1" latinLnBrk="0" hangingPunct="1">
                <a:lnSpc>
                  <a:spcPct val="90000"/>
                </a:lnSpc>
                <a:spcBef>
                  <a:spcPts val="1000"/>
                </a:spcBef>
                <a:buFontTx/>
                <a:buNone/>
                <a:defRPr sz="32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sv-SE" sz="2400" b="0" dirty="0"/>
                <a:t>Olika systemvärldar – fast i gamla system</a:t>
              </a:r>
            </a:p>
          </p:txBody>
        </p:sp>
        <p:sp>
          <p:nvSpPr>
            <p:cNvPr id="15" name="Platshållare för text 6">
              <a:extLst>
                <a:ext uri="{FF2B5EF4-FFF2-40B4-BE49-F238E27FC236}">
                  <a16:creationId xmlns:a16="http://schemas.microsoft.com/office/drawing/2014/main" id="{A4102A10-7AA8-3511-E9B5-CE5B8B275AC0}"/>
                </a:ext>
              </a:extLst>
            </p:cNvPr>
            <p:cNvSpPr txBox="1">
              <a:spLocks/>
            </p:cNvSpPr>
            <p:nvPr/>
          </p:nvSpPr>
          <p:spPr>
            <a:xfrm>
              <a:off x="3020368" y="4914896"/>
              <a:ext cx="4953952" cy="654144"/>
            </a:xfrm>
            <a:prstGeom prst="rect">
              <a:avLst/>
            </a:prstGeom>
            <a:noFill/>
          </p:spPr>
          <p:txBody>
            <a:bodyPr lIns="0" tIns="0" rIns="0" bIns="0" anchor="t" anchorCtr="0"/>
            <a:lstStyle>
              <a:lvl1pPr marL="0" indent="0" algn="l" defTabSz="914400" rtl="0" eaLnBrk="1" latinLnBrk="0" hangingPunct="1">
                <a:lnSpc>
                  <a:spcPct val="90000"/>
                </a:lnSpc>
                <a:spcBef>
                  <a:spcPts val="1000"/>
                </a:spcBef>
                <a:buFontTx/>
                <a:buNone/>
                <a:defRPr sz="3200" b="1"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sv-SE" sz="2400" b="0" dirty="0"/>
                <a:t>Olika finansiering och regelverk</a:t>
              </a:r>
            </a:p>
          </p:txBody>
        </p:sp>
        <p:sp>
          <p:nvSpPr>
            <p:cNvPr id="18" name="textruta 17">
              <a:extLst>
                <a:ext uri="{FF2B5EF4-FFF2-40B4-BE49-F238E27FC236}">
                  <a16:creationId xmlns:a16="http://schemas.microsoft.com/office/drawing/2014/main" id="{0AC53A91-E9B5-6AF2-331E-9A1AC8DDB663}"/>
                </a:ext>
              </a:extLst>
            </p:cNvPr>
            <p:cNvSpPr txBox="1"/>
            <p:nvPr/>
          </p:nvSpPr>
          <p:spPr>
            <a:xfrm rot="18900000">
              <a:off x="8422795" y="4503058"/>
              <a:ext cx="2584362" cy="369332"/>
            </a:xfrm>
            <a:prstGeom prst="rect">
              <a:avLst/>
            </a:prstGeom>
            <a:noFill/>
          </p:spPr>
          <p:txBody>
            <a:bodyPr wrap="none" rtlCol="0">
              <a:spAutoFit/>
            </a:bodyPr>
            <a:lstStyle/>
            <a:p>
              <a:r>
                <a:rPr lang="sv-SE" dirty="0"/>
                <a:t>För organisationerna</a:t>
              </a:r>
            </a:p>
          </p:txBody>
        </p:sp>
      </p:grpSp>
    </p:spTree>
    <p:extLst>
      <p:ext uri="{BB962C8B-B14F-4D97-AF65-F5344CB8AC3E}">
        <p14:creationId xmlns:p14="http://schemas.microsoft.com/office/powerpoint/2010/main" val="2350226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EC1D3-55ED-12B6-29C9-ABC70F88D7FA}"/>
            </a:ext>
          </a:extLst>
        </p:cNvPr>
        <p:cNvGrpSpPr/>
        <p:nvPr/>
      </p:nvGrpSpPr>
      <p:grpSpPr>
        <a:xfrm>
          <a:off x="0" y="0"/>
          <a:ext cx="0" cy="0"/>
          <a:chOff x="0" y="0"/>
          <a:chExt cx="0" cy="0"/>
        </a:xfrm>
      </p:grpSpPr>
      <p:sp>
        <p:nvSpPr>
          <p:cNvPr id="13" name="Platshållare för text 12">
            <a:extLst>
              <a:ext uri="{FF2B5EF4-FFF2-40B4-BE49-F238E27FC236}">
                <a16:creationId xmlns:a16="http://schemas.microsoft.com/office/drawing/2014/main" id="{07070714-BC32-1471-51E8-48A5AB8A3A8E}"/>
              </a:ext>
            </a:extLst>
          </p:cNvPr>
          <p:cNvSpPr>
            <a:spLocks noGrp="1"/>
          </p:cNvSpPr>
          <p:nvPr>
            <p:ph type="body" sz="quarter" idx="11"/>
          </p:nvPr>
        </p:nvSpPr>
        <p:spPr>
          <a:xfrm>
            <a:off x="1440407" y="432068"/>
            <a:ext cx="9311186" cy="5485406"/>
          </a:xfrm>
        </p:spPr>
        <p:txBody>
          <a:bodyPr/>
          <a:lstStyle/>
          <a:p>
            <a:pPr algn="ctr"/>
            <a:r>
              <a:rPr lang="sv-SE" sz="2800" b="1" dirty="0">
                <a:solidFill>
                  <a:schemeClr val="bg1"/>
                </a:solidFill>
                <a:effectLst/>
                <a:latin typeface="+mj-lt"/>
              </a:rPr>
              <a:t>”Många RKM:er har idag högt ställda krav på marknadsandelar och självfinansieringsgrad”</a:t>
            </a:r>
            <a:br>
              <a:rPr lang="sv-SE" dirty="0">
                <a:solidFill>
                  <a:schemeClr val="bg1"/>
                </a:solidFill>
                <a:effectLst/>
                <a:latin typeface="+mj-lt"/>
              </a:rPr>
            </a:br>
            <a:endParaRPr lang="sv-SE" dirty="0">
              <a:solidFill>
                <a:schemeClr val="bg1"/>
              </a:solidFill>
              <a:effectLst/>
              <a:latin typeface="+mj-lt"/>
            </a:endParaRPr>
          </a:p>
          <a:p>
            <a:pPr algn="ctr"/>
            <a:endParaRPr lang="sv-SE" dirty="0">
              <a:solidFill>
                <a:schemeClr val="bg1"/>
              </a:solidFill>
              <a:effectLst/>
              <a:latin typeface="+mj-lt"/>
            </a:endParaRPr>
          </a:p>
          <a:p>
            <a:pPr algn="ctr"/>
            <a:endParaRPr lang="sv-SE" dirty="0">
              <a:solidFill>
                <a:schemeClr val="bg1"/>
              </a:solidFill>
              <a:latin typeface="+mj-lt"/>
            </a:endParaRPr>
          </a:p>
          <a:p>
            <a:pPr algn="ctr"/>
            <a:endParaRPr lang="sv-SE" dirty="0">
              <a:solidFill>
                <a:schemeClr val="bg1"/>
              </a:solidFill>
              <a:effectLst/>
              <a:latin typeface="+mj-lt"/>
            </a:endParaRPr>
          </a:p>
          <a:p>
            <a:pPr algn="ctr"/>
            <a:endParaRPr lang="sv-SE" dirty="0">
              <a:solidFill>
                <a:schemeClr val="bg1"/>
              </a:solidFill>
              <a:latin typeface="+mj-lt"/>
            </a:endParaRPr>
          </a:p>
          <a:p>
            <a:pPr algn="ctr"/>
            <a:endParaRPr lang="sv-SE" dirty="0">
              <a:solidFill>
                <a:schemeClr val="bg1"/>
              </a:solidFill>
              <a:effectLst/>
              <a:latin typeface="+mj-lt"/>
            </a:endParaRPr>
          </a:p>
          <a:p>
            <a:pPr algn="ctr"/>
            <a:endParaRPr lang="sv-SE" dirty="0">
              <a:solidFill>
                <a:schemeClr val="bg1"/>
              </a:solidFill>
              <a:latin typeface="+mj-lt"/>
            </a:endParaRPr>
          </a:p>
          <a:p>
            <a:pPr algn="r"/>
            <a:br>
              <a:rPr lang="sv-SE" dirty="0">
                <a:solidFill>
                  <a:schemeClr val="bg1"/>
                </a:solidFill>
                <a:effectLst/>
                <a:latin typeface="+mj-lt"/>
              </a:rPr>
            </a:br>
            <a:r>
              <a:rPr lang="sv-SE" b="1" dirty="0">
                <a:solidFill>
                  <a:schemeClr val="bg1"/>
                </a:solidFill>
                <a:effectLst/>
                <a:latin typeface="+mj-lt"/>
              </a:rPr>
              <a:t>Lars Backström, VD på Västtrafik</a:t>
            </a:r>
            <a:br>
              <a:rPr lang="sv-SE" dirty="0">
                <a:solidFill>
                  <a:schemeClr val="bg1"/>
                </a:solidFill>
                <a:effectLst/>
                <a:latin typeface="+mj-lt"/>
              </a:rPr>
            </a:br>
            <a:r>
              <a:rPr lang="sv-SE" dirty="0">
                <a:solidFill>
                  <a:schemeClr val="bg1"/>
                </a:solidFill>
                <a:latin typeface="+mj-lt"/>
              </a:rPr>
              <a:t>under p</a:t>
            </a:r>
            <a:r>
              <a:rPr lang="sv-SE" dirty="0">
                <a:solidFill>
                  <a:schemeClr val="bg1"/>
                </a:solidFill>
                <a:effectLst/>
                <a:latin typeface="+mj-lt"/>
              </a:rPr>
              <a:t>anelsamtal vid Persontrafik 2024</a:t>
            </a:r>
          </a:p>
        </p:txBody>
      </p:sp>
    </p:spTree>
    <p:extLst>
      <p:ext uri="{BB962C8B-B14F-4D97-AF65-F5344CB8AC3E}">
        <p14:creationId xmlns:p14="http://schemas.microsoft.com/office/powerpoint/2010/main" val="5593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AE21-9ED7-CB2E-3CDE-2E0B7DD77CDF}"/>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2B1BD9AF-78D1-B185-679B-375DC8E0CB5F}"/>
              </a:ext>
            </a:extLst>
          </p:cNvPr>
          <p:cNvSpPr>
            <a:spLocks noGrp="1"/>
          </p:cNvSpPr>
          <p:nvPr>
            <p:ph type="body" sz="quarter" idx="10"/>
          </p:nvPr>
        </p:nvSpPr>
        <p:spPr/>
        <p:txBody>
          <a:bodyPr/>
          <a:lstStyle/>
          <a:p>
            <a:r>
              <a:rPr lang="sv-SE" dirty="0"/>
              <a:t>Systemutvecklingsbehov</a:t>
            </a:r>
          </a:p>
        </p:txBody>
      </p:sp>
    </p:spTree>
    <p:extLst>
      <p:ext uri="{BB962C8B-B14F-4D97-AF65-F5344CB8AC3E}">
        <p14:creationId xmlns:p14="http://schemas.microsoft.com/office/powerpoint/2010/main" val="147751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0FE32D7-F1F1-185F-E5C1-27E8E5A47700}"/>
              </a:ext>
            </a:extLst>
          </p:cNvPr>
          <p:cNvSpPr>
            <a:spLocks noGrp="1"/>
          </p:cNvSpPr>
          <p:nvPr>
            <p:ph type="body" sz="quarter" idx="10"/>
          </p:nvPr>
        </p:nvSpPr>
        <p:spPr>
          <a:xfrm>
            <a:off x="479425" y="432271"/>
            <a:ext cx="11233150" cy="654144"/>
          </a:xfrm>
        </p:spPr>
        <p:txBody>
          <a:bodyPr/>
          <a:lstStyle/>
          <a:p>
            <a:r>
              <a:rPr lang="sv-SE" dirty="0"/>
              <a:t>Var börjar man?</a:t>
            </a:r>
          </a:p>
        </p:txBody>
      </p:sp>
      <p:sp>
        <p:nvSpPr>
          <p:cNvPr id="3" name="Platshållare för text 2">
            <a:extLst>
              <a:ext uri="{FF2B5EF4-FFF2-40B4-BE49-F238E27FC236}">
                <a16:creationId xmlns:a16="http://schemas.microsoft.com/office/drawing/2014/main" id="{B54BD0F8-9552-E258-927D-BD2EBC908DEE}"/>
              </a:ext>
            </a:extLst>
          </p:cNvPr>
          <p:cNvSpPr>
            <a:spLocks noGrp="1"/>
          </p:cNvSpPr>
          <p:nvPr>
            <p:ph type="body" sz="quarter" idx="11"/>
          </p:nvPr>
        </p:nvSpPr>
        <p:spPr>
          <a:xfrm>
            <a:off x="479425" y="998220"/>
            <a:ext cx="11233150" cy="5085709"/>
          </a:xfrm>
        </p:spPr>
        <p:txBody>
          <a:bodyPr/>
          <a:lstStyle/>
          <a:p>
            <a:r>
              <a:rPr lang="sv-SE" sz="1600" dirty="0"/>
              <a:t>Det finns många systemutvecklingsbehov för att uppnå fullt ut integrerad trafik…</a:t>
            </a:r>
          </a:p>
          <a:p>
            <a:pPr marL="285750" lvl="1" indent="-285750">
              <a:lnSpc>
                <a:spcPct val="120000"/>
              </a:lnSpc>
              <a:spcBef>
                <a:spcPts val="1000"/>
              </a:spcBef>
            </a:pPr>
            <a:r>
              <a:rPr lang="sv-SE" sz="1600" dirty="0">
                <a:solidFill>
                  <a:schemeClr val="accent1"/>
                </a:solidFill>
              </a:rPr>
              <a:t>Resenärsprofil</a:t>
            </a:r>
          </a:p>
          <a:p>
            <a:pPr marL="285750" lvl="1" indent="-285750">
              <a:lnSpc>
                <a:spcPct val="120000"/>
              </a:lnSpc>
              <a:spcBef>
                <a:spcPts val="1000"/>
              </a:spcBef>
            </a:pPr>
            <a:r>
              <a:rPr lang="sv-SE" sz="1600" dirty="0">
                <a:solidFill>
                  <a:schemeClr val="accent1"/>
                </a:solidFill>
              </a:rPr>
              <a:t>Reseplanering</a:t>
            </a:r>
          </a:p>
          <a:p>
            <a:pPr marL="285750" lvl="1" indent="-285750">
              <a:lnSpc>
                <a:spcPct val="120000"/>
              </a:lnSpc>
              <a:spcBef>
                <a:spcPts val="1000"/>
              </a:spcBef>
            </a:pPr>
            <a:r>
              <a:rPr lang="sv-SE" sz="1600" dirty="0">
                <a:solidFill>
                  <a:schemeClr val="accent1"/>
                </a:solidFill>
              </a:rPr>
              <a:t>Bokning</a:t>
            </a:r>
          </a:p>
          <a:p>
            <a:pPr marL="285750" lvl="1" indent="-285750">
              <a:lnSpc>
                <a:spcPct val="120000"/>
              </a:lnSpc>
              <a:spcBef>
                <a:spcPts val="1000"/>
              </a:spcBef>
            </a:pPr>
            <a:r>
              <a:rPr lang="sv-SE" sz="1600" b="1" dirty="0">
                <a:solidFill>
                  <a:schemeClr val="accent1"/>
                </a:solidFill>
              </a:rPr>
              <a:t>Betalning</a:t>
            </a:r>
          </a:p>
          <a:p>
            <a:pPr marL="285750" lvl="1" indent="-285750">
              <a:lnSpc>
                <a:spcPct val="120000"/>
              </a:lnSpc>
              <a:spcBef>
                <a:spcPts val="1000"/>
              </a:spcBef>
            </a:pPr>
            <a:r>
              <a:rPr lang="sv-SE" sz="1600" b="1" dirty="0">
                <a:solidFill>
                  <a:schemeClr val="accent1"/>
                </a:solidFill>
              </a:rPr>
              <a:t>Färdbevishantering</a:t>
            </a:r>
          </a:p>
          <a:p>
            <a:pPr marL="285750" indent="-285750">
              <a:buFont typeface="Arial" panose="020B0604020202020204" pitchFamily="34" charset="0"/>
              <a:buChar char="•"/>
            </a:pPr>
            <a:endParaRPr lang="sv-SE" sz="1600" b="1" dirty="0"/>
          </a:p>
          <a:p>
            <a:pPr marL="285750" indent="-285750">
              <a:buFont typeface="Arial" panose="020B0604020202020204" pitchFamily="34" charset="0"/>
              <a:buChar char="•"/>
            </a:pPr>
            <a:r>
              <a:rPr lang="sv-SE" sz="1600" b="1" dirty="0"/>
              <a:t>Fordonsdata</a:t>
            </a:r>
          </a:p>
          <a:p>
            <a:pPr marL="285750" indent="-285750">
              <a:buFont typeface="Arial" panose="020B0604020202020204" pitchFamily="34" charset="0"/>
              <a:buChar char="•"/>
            </a:pPr>
            <a:r>
              <a:rPr lang="sv-SE" sz="1600" dirty="0"/>
              <a:t>Trafikdata</a:t>
            </a:r>
          </a:p>
          <a:p>
            <a:pPr marL="285750" indent="-285750">
              <a:buFont typeface="Arial" panose="020B0604020202020204" pitchFamily="34" charset="0"/>
              <a:buChar char="•"/>
            </a:pPr>
            <a:r>
              <a:rPr lang="sv-SE" sz="1600" dirty="0"/>
              <a:t>Realtidsdata</a:t>
            </a:r>
          </a:p>
          <a:p>
            <a:pPr marL="285750" indent="-285750">
              <a:buFont typeface="Arial" panose="020B0604020202020204" pitchFamily="34" charset="0"/>
              <a:buChar char="•"/>
            </a:pPr>
            <a:r>
              <a:rPr lang="sv-SE" sz="1600" dirty="0"/>
              <a:t>Störningsinformation</a:t>
            </a:r>
          </a:p>
          <a:p>
            <a:pPr marL="285750" indent="-285750">
              <a:buFont typeface="Arial" panose="020B0604020202020204" pitchFamily="34" charset="0"/>
              <a:buChar char="•"/>
            </a:pPr>
            <a:r>
              <a:rPr lang="sv-SE" sz="1600" dirty="0"/>
              <a:t>Trafikoptimering</a:t>
            </a:r>
          </a:p>
        </p:txBody>
      </p:sp>
      <p:grpSp>
        <p:nvGrpSpPr>
          <p:cNvPr id="12" name="Grupp 11">
            <a:extLst>
              <a:ext uri="{FF2B5EF4-FFF2-40B4-BE49-F238E27FC236}">
                <a16:creationId xmlns:a16="http://schemas.microsoft.com/office/drawing/2014/main" id="{1010A583-92F2-223F-2AAD-E4AC82FCAE1E}"/>
              </a:ext>
            </a:extLst>
          </p:cNvPr>
          <p:cNvGrpSpPr/>
          <p:nvPr/>
        </p:nvGrpSpPr>
        <p:grpSpPr>
          <a:xfrm>
            <a:off x="3666653" y="2752253"/>
            <a:ext cx="8184333" cy="488887"/>
            <a:chOff x="3666653" y="2752253"/>
            <a:chExt cx="8184333" cy="488887"/>
          </a:xfrm>
        </p:grpSpPr>
        <p:sp>
          <p:nvSpPr>
            <p:cNvPr id="5" name="Höger 4">
              <a:extLst>
                <a:ext uri="{FF2B5EF4-FFF2-40B4-BE49-F238E27FC236}">
                  <a16:creationId xmlns:a16="http://schemas.microsoft.com/office/drawing/2014/main" id="{33880D8A-D170-971E-96C5-D11352EFD160}"/>
                </a:ext>
              </a:extLst>
            </p:cNvPr>
            <p:cNvSpPr/>
            <p:nvPr/>
          </p:nvSpPr>
          <p:spPr>
            <a:xfrm>
              <a:off x="3666653" y="2752253"/>
              <a:ext cx="1276539" cy="488887"/>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8563E022-B4DD-4433-520D-417B7A024F6D}"/>
                </a:ext>
              </a:extLst>
            </p:cNvPr>
            <p:cNvSpPr txBox="1"/>
            <p:nvPr/>
          </p:nvSpPr>
          <p:spPr>
            <a:xfrm>
              <a:off x="5387221" y="2848948"/>
              <a:ext cx="6463765" cy="369332"/>
            </a:xfrm>
            <a:prstGeom prst="rect">
              <a:avLst/>
            </a:prstGeom>
            <a:noFill/>
          </p:spPr>
          <p:txBody>
            <a:bodyPr lIns="0" tIns="0" rIns="0" bIns="0" anchor="t" anchorCtr="0"/>
            <a:lstStyle>
              <a:lvl1pPr indent="0">
                <a:lnSpc>
                  <a:spcPct val="90000"/>
                </a:lnSpc>
                <a:spcBef>
                  <a:spcPts val="1000"/>
                </a:spcBef>
                <a:buFontTx/>
                <a:buNone/>
                <a:defRPr sz="3200" b="1">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nSpc>
                  <a:spcPct val="90000"/>
                </a:lnSpc>
                <a:spcBef>
                  <a:spcPts val="500"/>
                </a:spcBef>
                <a:buFont typeface="Arial" panose="020B0604020202020204" pitchFamily="34" charset="0"/>
                <a:buChar char="•"/>
                <a:defRPr sz="2000">
                  <a:latin typeface="Verdana" panose="020B0604030504040204" pitchFamily="34" charset="0"/>
                  <a:ea typeface="Verdana" panose="020B0604030504040204" pitchFamily="34" charset="0"/>
                  <a:cs typeface="Verdana" panose="020B0604030504040204" pitchFamily="34" charset="0"/>
                </a:defRPr>
              </a:lvl2pPr>
              <a:lvl3pPr marL="1143000" indent="-228600">
                <a:lnSpc>
                  <a:spcPct val="90000"/>
                </a:lnSpc>
                <a:spcBef>
                  <a:spcPts val="500"/>
                </a:spcBef>
                <a:buFont typeface="Arial" panose="020B0604020202020204" pitchFamily="34" charset="0"/>
                <a:buChar char="•"/>
                <a:defRPr>
                  <a:latin typeface="Verdana" panose="020B0604030504040204" pitchFamily="34" charset="0"/>
                  <a:ea typeface="Verdana" panose="020B0604030504040204" pitchFamily="34" charset="0"/>
                  <a:cs typeface="Verdana" panose="020B0604030504040204" pitchFamily="34" charset="0"/>
                </a:defRPr>
              </a:lvl3pPr>
              <a:lvl4pPr marL="1600200" indent="-228600">
                <a:lnSpc>
                  <a:spcPct val="90000"/>
                </a:lnSpc>
                <a:spcBef>
                  <a:spcPts val="500"/>
                </a:spcBef>
                <a:buFont typeface="Arial" panose="020B0604020202020204" pitchFamily="34" charset="0"/>
                <a:buChar char="•"/>
                <a:defRPr sz="1600">
                  <a:latin typeface="Verdana" panose="020B0604030504040204" pitchFamily="34" charset="0"/>
                  <a:ea typeface="Verdana" panose="020B0604030504040204" pitchFamily="34" charset="0"/>
                  <a:cs typeface="Verdana" panose="020B0604030504040204" pitchFamily="34" charset="0"/>
                </a:defRPr>
              </a:lvl4pPr>
              <a:lvl5pPr marL="2057400" indent="-228600">
                <a:lnSpc>
                  <a:spcPct val="90000"/>
                </a:lnSpc>
                <a:spcBef>
                  <a:spcPts val="500"/>
                </a:spcBef>
                <a:buFont typeface="Arial" panose="020B0604020202020204" pitchFamily="34" charset="0"/>
                <a:buChar char="•"/>
                <a:defRPr sz="1400">
                  <a:latin typeface="Verdana" panose="020B0604030504040204" pitchFamily="34" charset="0"/>
                  <a:ea typeface="Verdana" panose="020B0604030504040204" pitchFamily="34" charset="0"/>
                  <a:cs typeface="Verdana" panose="020B060403050404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sv-SE" sz="2400" dirty="0"/>
                <a:t>Resepersonalapp i serviceresefordon </a:t>
              </a:r>
            </a:p>
          </p:txBody>
        </p:sp>
      </p:grpSp>
      <p:grpSp>
        <p:nvGrpSpPr>
          <p:cNvPr id="13" name="Grupp 12">
            <a:extLst>
              <a:ext uri="{FF2B5EF4-FFF2-40B4-BE49-F238E27FC236}">
                <a16:creationId xmlns:a16="http://schemas.microsoft.com/office/drawing/2014/main" id="{58184870-9947-395D-C0DE-82E8E9A40B44}"/>
              </a:ext>
            </a:extLst>
          </p:cNvPr>
          <p:cNvGrpSpPr/>
          <p:nvPr/>
        </p:nvGrpSpPr>
        <p:grpSpPr>
          <a:xfrm>
            <a:off x="3666653" y="3824868"/>
            <a:ext cx="8184333" cy="488887"/>
            <a:chOff x="3666653" y="3824868"/>
            <a:chExt cx="8184333" cy="488887"/>
          </a:xfrm>
        </p:grpSpPr>
        <p:sp>
          <p:nvSpPr>
            <p:cNvPr id="6" name="Höger 5">
              <a:extLst>
                <a:ext uri="{FF2B5EF4-FFF2-40B4-BE49-F238E27FC236}">
                  <a16:creationId xmlns:a16="http://schemas.microsoft.com/office/drawing/2014/main" id="{55E780ED-CE7B-2CE7-7989-5E16B0EB38B2}"/>
                </a:ext>
              </a:extLst>
            </p:cNvPr>
            <p:cNvSpPr/>
            <p:nvPr/>
          </p:nvSpPr>
          <p:spPr>
            <a:xfrm>
              <a:off x="3666653" y="3824868"/>
              <a:ext cx="1276539" cy="488887"/>
            </a:xfrm>
            <a:prstGeom prst="right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sv-SE"/>
            </a:p>
          </p:txBody>
        </p:sp>
        <p:sp>
          <p:nvSpPr>
            <p:cNvPr id="9" name="textruta 8">
              <a:extLst>
                <a:ext uri="{FF2B5EF4-FFF2-40B4-BE49-F238E27FC236}">
                  <a16:creationId xmlns:a16="http://schemas.microsoft.com/office/drawing/2014/main" id="{C95185F4-487B-6C34-D405-D4EDFEE07114}"/>
                </a:ext>
              </a:extLst>
            </p:cNvPr>
            <p:cNvSpPr txBox="1"/>
            <p:nvPr/>
          </p:nvSpPr>
          <p:spPr>
            <a:xfrm>
              <a:off x="5387221" y="3921563"/>
              <a:ext cx="6463765" cy="369332"/>
            </a:xfrm>
            <a:prstGeom prst="rect">
              <a:avLst/>
            </a:prstGeom>
            <a:noFill/>
          </p:spPr>
          <p:txBody>
            <a:bodyPr lIns="0" tIns="0" rIns="0" bIns="0" anchor="t" anchorCtr="0"/>
            <a:lstStyle>
              <a:lvl1pPr indent="0">
                <a:lnSpc>
                  <a:spcPct val="90000"/>
                </a:lnSpc>
                <a:spcBef>
                  <a:spcPts val="1000"/>
                </a:spcBef>
                <a:buFontTx/>
                <a:buNone/>
                <a:defRPr sz="3200" b="1">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nSpc>
                  <a:spcPct val="90000"/>
                </a:lnSpc>
                <a:spcBef>
                  <a:spcPts val="500"/>
                </a:spcBef>
                <a:buFont typeface="Arial" panose="020B0604020202020204" pitchFamily="34" charset="0"/>
                <a:buChar char="•"/>
                <a:defRPr sz="2000">
                  <a:latin typeface="Verdana" panose="020B0604030504040204" pitchFamily="34" charset="0"/>
                  <a:ea typeface="Verdana" panose="020B0604030504040204" pitchFamily="34" charset="0"/>
                  <a:cs typeface="Verdana" panose="020B0604030504040204" pitchFamily="34" charset="0"/>
                </a:defRPr>
              </a:lvl2pPr>
              <a:lvl3pPr marL="1143000" indent="-228600">
                <a:lnSpc>
                  <a:spcPct val="90000"/>
                </a:lnSpc>
                <a:spcBef>
                  <a:spcPts val="500"/>
                </a:spcBef>
                <a:buFont typeface="Arial" panose="020B0604020202020204" pitchFamily="34" charset="0"/>
                <a:buChar char="•"/>
                <a:defRPr>
                  <a:latin typeface="Verdana" panose="020B0604030504040204" pitchFamily="34" charset="0"/>
                  <a:ea typeface="Verdana" panose="020B0604030504040204" pitchFamily="34" charset="0"/>
                  <a:cs typeface="Verdana" panose="020B0604030504040204" pitchFamily="34" charset="0"/>
                </a:defRPr>
              </a:lvl3pPr>
              <a:lvl4pPr marL="1600200" indent="-228600">
                <a:lnSpc>
                  <a:spcPct val="90000"/>
                </a:lnSpc>
                <a:spcBef>
                  <a:spcPts val="500"/>
                </a:spcBef>
                <a:buFont typeface="Arial" panose="020B0604020202020204" pitchFamily="34" charset="0"/>
                <a:buChar char="•"/>
                <a:defRPr sz="1600">
                  <a:latin typeface="Verdana" panose="020B0604030504040204" pitchFamily="34" charset="0"/>
                  <a:ea typeface="Verdana" panose="020B0604030504040204" pitchFamily="34" charset="0"/>
                  <a:cs typeface="Verdana" panose="020B0604030504040204" pitchFamily="34" charset="0"/>
                </a:defRPr>
              </a:lvl4pPr>
              <a:lvl5pPr marL="2057400" indent="-228600">
                <a:lnSpc>
                  <a:spcPct val="90000"/>
                </a:lnSpc>
                <a:spcBef>
                  <a:spcPts val="500"/>
                </a:spcBef>
                <a:buFont typeface="Arial" panose="020B0604020202020204" pitchFamily="34" charset="0"/>
                <a:buChar char="•"/>
                <a:defRPr sz="1400">
                  <a:latin typeface="Verdana" panose="020B0604030504040204" pitchFamily="34" charset="0"/>
                  <a:ea typeface="Verdana" panose="020B0604030504040204" pitchFamily="34" charset="0"/>
                  <a:cs typeface="Verdana" panose="020B060403050404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sv-SE" sz="2400" dirty="0"/>
                <a:t>Serviceresefordonsplattform</a:t>
              </a:r>
            </a:p>
          </p:txBody>
        </p:sp>
      </p:grpSp>
    </p:spTree>
    <p:extLst>
      <p:ext uri="{BB962C8B-B14F-4D97-AF65-F5344CB8AC3E}">
        <p14:creationId xmlns:p14="http://schemas.microsoft.com/office/powerpoint/2010/main" val="247513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482F050C-154D-29AF-2E4E-D68F1ED78094}"/>
              </a:ext>
            </a:extLst>
          </p:cNvPr>
          <p:cNvSpPr>
            <a:spLocks noGrp="1"/>
          </p:cNvSpPr>
          <p:nvPr>
            <p:ph type="body" sz="quarter" idx="10"/>
          </p:nvPr>
        </p:nvSpPr>
        <p:spPr>
          <a:xfrm>
            <a:off x="479426" y="845185"/>
            <a:ext cx="11233150" cy="654144"/>
          </a:xfrm>
        </p:spPr>
        <p:txBody>
          <a:bodyPr/>
          <a:lstStyle/>
          <a:p>
            <a:pPr algn="ctr"/>
            <a:r>
              <a:rPr lang="sv-SE" sz="4000" dirty="0"/>
              <a:t>Målsättning</a:t>
            </a:r>
          </a:p>
        </p:txBody>
      </p:sp>
      <p:sp>
        <p:nvSpPr>
          <p:cNvPr id="5" name="Platshållare för text 4">
            <a:extLst>
              <a:ext uri="{FF2B5EF4-FFF2-40B4-BE49-F238E27FC236}">
                <a16:creationId xmlns:a16="http://schemas.microsoft.com/office/drawing/2014/main" id="{4F29E00D-B110-C8DD-BE70-AEAE92BC97A6}"/>
              </a:ext>
            </a:extLst>
          </p:cNvPr>
          <p:cNvSpPr>
            <a:spLocks noGrp="1"/>
          </p:cNvSpPr>
          <p:nvPr>
            <p:ph type="body" sz="quarter" idx="11"/>
          </p:nvPr>
        </p:nvSpPr>
        <p:spPr>
          <a:xfrm>
            <a:off x="479425" y="1665419"/>
            <a:ext cx="11233150" cy="3920041"/>
          </a:xfrm>
        </p:spPr>
        <p:txBody>
          <a:bodyPr/>
          <a:lstStyle/>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Rätt </a:t>
            </a:r>
            <a:r>
              <a:rPr lang="sv-SE" sz="2400" b="1" dirty="0">
                <a:effectLst/>
                <a:latin typeface="Verdana" panose="020B0604030504040204" pitchFamily="34" charset="0"/>
                <a:ea typeface="Times New Roman" panose="02020603050405020304" pitchFamily="18" charset="0"/>
                <a:cs typeface="Times New Roman" panose="02020603050405020304" pitchFamily="18" charset="0"/>
              </a:rPr>
              <a:t>resa</a:t>
            </a: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 levereras</a:t>
            </a:r>
          </a:p>
          <a:p>
            <a:pPr algn="ctr"/>
            <a:r>
              <a:rPr lang="sv-SE" sz="2400" b="1" dirty="0">
                <a:effectLst/>
                <a:latin typeface="Verdana" panose="020B0604030504040204" pitchFamily="34" charset="0"/>
                <a:ea typeface="Times New Roman" panose="02020603050405020304" pitchFamily="18" charset="0"/>
                <a:cs typeface="Times New Roman" panose="02020603050405020304" pitchFamily="18" charset="0"/>
              </a:rPr>
              <a:t>enkelt</a:t>
            </a: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 och </a:t>
            </a:r>
            <a:r>
              <a:rPr lang="sv-SE" sz="2400" b="1" dirty="0">
                <a:effectLst/>
                <a:latin typeface="Verdana" panose="020B0604030504040204" pitchFamily="34" charset="0"/>
                <a:ea typeface="Times New Roman" panose="02020603050405020304" pitchFamily="18" charset="0"/>
                <a:cs typeface="Times New Roman" panose="02020603050405020304" pitchFamily="18" charset="0"/>
              </a:rPr>
              <a:t>tryggt</a:t>
            </a: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 </a:t>
            </a:r>
          </a:p>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till rätt </a:t>
            </a:r>
            <a:r>
              <a:rPr lang="sv-SE" sz="2400" b="1" dirty="0">
                <a:effectLst/>
                <a:latin typeface="Verdana" panose="020B0604030504040204" pitchFamily="34" charset="0"/>
                <a:ea typeface="Times New Roman" panose="02020603050405020304" pitchFamily="18" charset="0"/>
                <a:cs typeface="Times New Roman" panose="02020603050405020304" pitchFamily="18" charset="0"/>
              </a:rPr>
              <a:t>resenär</a:t>
            </a: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 </a:t>
            </a:r>
          </a:p>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med rätt </a:t>
            </a:r>
            <a:r>
              <a:rPr lang="sv-SE" sz="2400" b="1" dirty="0">
                <a:effectLst/>
                <a:latin typeface="Verdana" panose="020B0604030504040204" pitchFamily="34" charset="0"/>
                <a:ea typeface="Times New Roman" panose="02020603050405020304" pitchFamily="18" charset="0"/>
                <a:cs typeface="Times New Roman" panose="02020603050405020304" pitchFamily="18" charset="0"/>
              </a:rPr>
              <a:t>färdbevis</a:t>
            </a: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 </a:t>
            </a:r>
          </a:p>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av rätt </a:t>
            </a:r>
            <a:r>
              <a:rPr lang="sv-SE" sz="2400" b="1" dirty="0">
                <a:effectLst/>
                <a:latin typeface="Verdana" panose="020B0604030504040204" pitchFamily="34" charset="0"/>
                <a:ea typeface="Times New Roman" panose="02020603050405020304" pitchFamily="18" charset="0"/>
                <a:cs typeface="Times New Roman" panose="02020603050405020304" pitchFamily="18" charset="0"/>
              </a:rPr>
              <a:t>förare</a:t>
            </a: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 </a:t>
            </a:r>
          </a:p>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i rätt </a:t>
            </a:r>
            <a:r>
              <a:rPr lang="sv-SE" sz="2400" b="1" dirty="0">
                <a:effectLst/>
                <a:latin typeface="Verdana" panose="020B0604030504040204" pitchFamily="34" charset="0"/>
                <a:ea typeface="Times New Roman" panose="02020603050405020304" pitchFamily="18" charset="0"/>
                <a:cs typeface="Times New Roman" panose="02020603050405020304" pitchFamily="18" charset="0"/>
              </a:rPr>
              <a:t>fordon</a:t>
            </a: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 </a:t>
            </a:r>
          </a:p>
          <a:p>
            <a:pPr algn="ct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med rätt </a:t>
            </a:r>
            <a:r>
              <a:rPr lang="sv-SE" sz="2400" b="1" dirty="0">
                <a:effectLst/>
                <a:latin typeface="Verdana" panose="020B0604030504040204" pitchFamily="34" charset="0"/>
                <a:ea typeface="Times New Roman" panose="02020603050405020304" pitchFamily="18" charset="0"/>
                <a:cs typeface="Times New Roman" panose="02020603050405020304" pitchFamily="18" charset="0"/>
              </a:rPr>
              <a:t>utrustning</a:t>
            </a:r>
            <a:r>
              <a:rPr lang="sv-SE" sz="2400" dirty="0">
                <a:effectLst/>
                <a:latin typeface="Verdana" panose="020B0604030504040204" pitchFamily="34" charset="0"/>
                <a:ea typeface="Times New Roman" panose="02020603050405020304" pitchFamily="18" charset="0"/>
                <a:cs typeface="Times New Roman" panose="02020603050405020304" pitchFamily="18" charset="0"/>
              </a:rPr>
              <a:t>.</a:t>
            </a:r>
            <a:r>
              <a:rPr lang="sv-SE" sz="2400" dirty="0">
                <a:effectLst/>
              </a:rPr>
              <a:t> </a:t>
            </a:r>
            <a:endParaRPr lang="sv-SE" sz="2400" dirty="0"/>
          </a:p>
        </p:txBody>
      </p:sp>
    </p:spTree>
    <p:extLst>
      <p:ext uri="{BB962C8B-B14F-4D97-AF65-F5344CB8AC3E}">
        <p14:creationId xmlns:p14="http://schemas.microsoft.com/office/powerpoint/2010/main" val="308155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rundade hörn 3">
            <a:extLst>
              <a:ext uri="{FF2B5EF4-FFF2-40B4-BE49-F238E27FC236}">
                <a16:creationId xmlns:a16="http://schemas.microsoft.com/office/drawing/2014/main" id="{DCB0FE2F-488B-A538-A12E-0C6883461771}"/>
              </a:ext>
            </a:extLst>
          </p:cNvPr>
          <p:cNvSpPr/>
          <p:nvPr/>
        </p:nvSpPr>
        <p:spPr>
          <a:xfrm>
            <a:off x="9562018" y="3906570"/>
            <a:ext cx="1991763" cy="1991763"/>
          </a:xfrm>
          <a:prstGeom prst="roundRect">
            <a:avLst>
              <a:gd name="adj" fmla="val 23246"/>
            </a:avLst>
          </a:prstGeom>
          <a:blipFill dpi="0" rotWithShape="1">
            <a:blip r:embed="rId3">
              <a:extLst>
                <a:ext uri="{28A0092B-C50C-407E-A947-70E740481C1C}">
                  <a14:useLocalDpi xmlns:a14="http://schemas.microsoft.com/office/drawing/2010/main" val="0"/>
                </a:ext>
              </a:extLst>
            </a:blip>
            <a:srcRect/>
            <a:stretch>
              <a:fillRect l="-2055" t="-2055" r="-2055" b="-2055"/>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grpSp>
        <p:nvGrpSpPr>
          <p:cNvPr id="3" name="Grupp 2">
            <a:extLst>
              <a:ext uri="{FF2B5EF4-FFF2-40B4-BE49-F238E27FC236}">
                <a16:creationId xmlns:a16="http://schemas.microsoft.com/office/drawing/2014/main" id="{26DDD288-7C2E-B7F9-D4F8-36BB0EDA6303}"/>
              </a:ext>
            </a:extLst>
          </p:cNvPr>
          <p:cNvGrpSpPr/>
          <p:nvPr/>
        </p:nvGrpSpPr>
        <p:grpSpPr>
          <a:xfrm>
            <a:off x="280658" y="312406"/>
            <a:ext cx="11273123" cy="2623783"/>
            <a:chOff x="280658" y="312406"/>
            <a:chExt cx="11273123" cy="2623783"/>
          </a:xfrm>
        </p:grpSpPr>
        <p:sp>
          <p:nvSpPr>
            <p:cNvPr id="5" name="textruta 4">
              <a:extLst>
                <a:ext uri="{FF2B5EF4-FFF2-40B4-BE49-F238E27FC236}">
                  <a16:creationId xmlns:a16="http://schemas.microsoft.com/office/drawing/2014/main" id="{EA16202A-67A4-4360-3FEF-32E1AE1D3678}"/>
                </a:ext>
              </a:extLst>
            </p:cNvPr>
            <p:cNvSpPr txBox="1"/>
            <p:nvPr/>
          </p:nvSpPr>
          <p:spPr>
            <a:xfrm>
              <a:off x="379837" y="878186"/>
              <a:ext cx="5088455" cy="1976522"/>
            </a:xfrm>
            <a:prstGeom prst="rect">
              <a:avLst/>
            </a:prstGeom>
            <a:noFill/>
          </p:spPr>
          <p:txBody>
            <a:bodyPr lIns="0" tIns="0" rIns="0" bIns="0" anchor="t" anchorCtr="0"/>
            <a:lstStyle>
              <a:lvl1pPr indent="0">
                <a:lnSpc>
                  <a:spcPct val="90000"/>
                </a:lnSpc>
                <a:spcBef>
                  <a:spcPts val="1000"/>
                </a:spcBef>
                <a:buFontTx/>
                <a:buNone/>
                <a:defRPr sz="3200" b="1">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nSpc>
                  <a:spcPct val="90000"/>
                </a:lnSpc>
                <a:spcBef>
                  <a:spcPts val="500"/>
                </a:spcBef>
                <a:buFont typeface="Arial" panose="020B0604020202020204" pitchFamily="34" charset="0"/>
                <a:buChar char="•"/>
                <a:defRPr sz="2000">
                  <a:latin typeface="Verdana" panose="020B0604030504040204" pitchFamily="34" charset="0"/>
                  <a:ea typeface="Verdana" panose="020B0604030504040204" pitchFamily="34" charset="0"/>
                  <a:cs typeface="Verdana" panose="020B0604030504040204" pitchFamily="34" charset="0"/>
                </a:defRPr>
              </a:lvl2pPr>
              <a:lvl3pPr marL="1143000" indent="-228600">
                <a:lnSpc>
                  <a:spcPct val="90000"/>
                </a:lnSpc>
                <a:spcBef>
                  <a:spcPts val="500"/>
                </a:spcBef>
                <a:buFont typeface="Arial" panose="020B0604020202020204" pitchFamily="34" charset="0"/>
                <a:buChar char="•"/>
                <a:defRPr>
                  <a:latin typeface="Verdana" panose="020B0604030504040204" pitchFamily="34" charset="0"/>
                  <a:ea typeface="Verdana" panose="020B0604030504040204" pitchFamily="34" charset="0"/>
                  <a:cs typeface="Verdana" panose="020B0604030504040204" pitchFamily="34" charset="0"/>
                </a:defRPr>
              </a:lvl3pPr>
              <a:lvl4pPr marL="1600200" indent="-228600">
                <a:lnSpc>
                  <a:spcPct val="90000"/>
                </a:lnSpc>
                <a:spcBef>
                  <a:spcPts val="500"/>
                </a:spcBef>
                <a:buFont typeface="Arial" panose="020B0604020202020204" pitchFamily="34" charset="0"/>
                <a:buChar char="•"/>
                <a:defRPr sz="1600">
                  <a:latin typeface="Verdana" panose="020B0604030504040204" pitchFamily="34" charset="0"/>
                  <a:ea typeface="Verdana" panose="020B0604030504040204" pitchFamily="34" charset="0"/>
                  <a:cs typeface="Verdana" panose="020B0604030504040204" pitchFamily="34" charset="0"/>
                </a:defRPr>
              </a:lvl4pPr>
              <a:lvl5pPr marL="2057400" indent="-228600">
                <a:lnSpc>
                  <a:spcPct val="90000"/>
                </a:lnSpc>
                <a:spcBef>
                  <a:spcPts val="500"/>
                </a:spcBef>
                <a:buFont typeface="Arial" panose="020B0604020202020204" pitchFamily="34" charset="0"/>
                <a:buChar char="•"/>
                <a:defRPr sz="1400">
                  <a:latin typeface="Verdana" panose="020B0604030504040204" pitchFamily="34" charset="0"/>
                  <a:ea typeface="Verdana" panose="020B0604030504040204" pitchFamily="34" charset="0"/>
                  <a:cs typeface="Verdana" panose="020B060403050404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124680"/>
                  </a:solidFill>
                  <a:effectLst/>
                  <a:uLnTx/>
                  <a:uFillTx/>
                  <a:latin typeface="Verdana"/>
                  <a:ea typeface="+mn-ea"/>
                  <a:cs typeface="+mn-cs"/>
                </a:rPr>
                <a:t>Nationell standardlösning för identifiering av förare och fordon samt hantering av körordrar och färdbevis i serviceresefordon, som erbjuder enkelt resande i fullt integrerad trafik både inom och mellan trafikorganisationer.</a:t>
              </a:r>
              <a:endParaRPr kumimoji="0" lang="sv-SE" sz="2400" b="0" i="0" u="none" strike="noStrike" kern="1200" cap="none" spc="0" normalizeH="0" baseline="0" noProof="0" dirty="0">
                <a:ln>
                  <a:noFill/>
                </a:ln>
                <a:solidFill>
                  <a:srgbClr val="124680"/>
                </a:solidFill>
                <a:effectLst/>
                <a:uLnTx/>
                <a:uFillTx/>
                <a:latin typeface="Verdana"/>
                <a:ea typeface="+mn-ea"/>
                <a:cs typeface="+mn-cs"/>
              </a:endParaRPr>
            </a:p>
          </p:txBody>
        </p:sp>
        <p:sp>
          <p:nvSpPr>
            <p:cNvPr id="31" name="textruta 30">
              <a:extLst>
                <a:ext uri="{FF2B5EF4-FFF2-40B4-BE49-F238E27FC236}">
                  <a16:creationId xmlns:a16="http://schemas.microsoft.com/office/drawing/2014/main" id="{5F8A95BF-3EB4-45F8-DB25-C29F23E6C9A0}"/>
                </a:ext>
              </a:extLst>
            </p:cNvPr>
            <p:cNvSpPr txBox="1"/>
            <p:nvPr/>
          </p:nvSpPr>
          <p:spPr>
            <a:xfrm>
              <a:off x="280658" y="312406"/>
              <a:ext cx="7686605" cy="461665"/>
            </a:xfrm>
            <a:prstGeom prst="rect">
              <a:avLst/>
            </a:prstGeom>
            <a:noFill/>
          </p:spPr>
          <p:txBody>
            <a:bodyPr wrap="square">
              <a:spAutoFit/>
            </a:bodyPr>
            <a:lstStyle/>
            <a:p>
              <a:r>
                <a:rPr lang="sv-SE" sz="2400" b="1" dirty="0">
                  <a:solidFill>
                    <a:schemeClr val="accent1"/>
                  </a:solidFill>
                  <a:latin typeface="Verdana" panose="020B0604030504040204" pitchFamily="34" charset="0"/>
                  <a:ea typeface="Verdana" panose="020B0604030504040204" pitchFamily="34" charset="0"/>
                  <a:cs typeface="Verdana" panose="020B0604030504040204" pitchFamily="34" charset="0"/>
                </a:rPr>
                <a:t>Resepersonalapp i serviceresefordon</a:t>
              </a:r>
            </a:p>
          </p:txBody>
        </p:sp>
        <p:pic>
          <p:nvPicPr>
            <p:cNvPr id="34" name="Bild 33">
              <a:extLst>
                <a:ext uri="{FF2B5EF4-FFF2-40B4-BE49-F238E27FC236}">
                  <a16:creationId xmlns:a16="http://schemas.microsoft.com/office/drawing/2014/main" id="{4697C598-C3C1-37A2-9FF4-54177AD0337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60731" y="959667"/>
              <a:ext cx="5893050" cy="1976522"/>
            </a:xfrm>
            <a:prstGeom prst="rect">
              <a:avLst/>
            </a:prstGeom>
          </p:spPr>
        </p:pic>
      </p:grpSp>
      <p:grpSp>
        <p:nvGrpSpPr>
          <p:cNvPr id="2" name="Grupp 1">
            <a:extLst>
              <a:ext uri="{FF2B5EF4-FFF2-40B4-BE49-F238E27FC236}">
                <a16:creationId xmlns:a16="http://schemas.microsoft.com/office/drawing/2014/main" id="{C810CEC9-B294-A4CA-E0B4-2E9C7F781DB4}"/>
              </a:ext>
            </a:extLst>
          </p:cNvPr>
          <p:cNvGrpSpPr/>
          <p:nvPr/>
        </p:nvGrpSpPr>
        <p:grpSpPr>
          <a:xfrm>
            <a:off x="280657" y="3849535"/>
            <a:ext cx="7686605" cy="2097785"/>
            <a:chOff x="280657" y="3849535"/>
            <a:chExt cx="7686605" cy="2097785"/>
          </a:xfrm>
        </p:grpSpPr>
        <p:pic>
          <p:nvPicPr>
            <p:cNvPr id="32" name="Picture 2" descr="OBD tracker för fordon – GPS tracker, OBD2">
              <a:extLst>
                <a:ext uri="{FF2B5EF4-FFF2-40B4-BE49-F238E27FC236}">
                  <a16:creationId xmlns:a16="http://schemas.microsoft.com/office/drawing/2014/main" id="{CF8CFC96-B1E5-66FC-24B0-6272737166E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814" t="21775" r="16315" b="23387"/>
            <a:stretch/>
          </p:blipFill>
          <p:spPr bwMode="auto">
            <a:xfrm>
              <a:off x="5575744" y="3893996"/>
              <a:ext cx="2391518" cy="2053324"/>
            </a:xfrm>
            <a:prstGeom prst="rect">
              <a:avLst/>
            </a:prstGeom>
            <a:noFill/>
            <a:extLst>
              <a:ext uri="{909E8E84-426E-40DD-AFC4-6F175D3DCCD1}">
                <a14:hiddenFill xmlns:a14="http://schemas.microsoft.com/office/drawing/2010/main">
                  <a:solidFill>
                    <a:srgbClr val="FFFFFF"/>
                  </a:solidFill>
                </a14:hiddenFill>
              </a:ext>
            </a:extLst>
          </p:spPr>
        </p:pic>
        <p:sp>
          <p:nvSpPr>
            <p:cNvPr id="35" name="textruta 34">
              <a:extLst>
                <a:ext uri="{FF2B5EF4-FFF2-40B4-BE49-F238E27FC236}">
                  <a16:creationId xmlns:a16="http://schemas.microsoft.com/office/drawing/2014/main" id="{19246376-351A-0C6C-F1C0-DB0CC814A1DF}"/>
                </a:ext>
              </a:extLst>
            </p:cNvPr>
            <p:cNvSpPr txBox="1"/>
            <p:nvPr/>
          </p:nvSpPr>
          <p:spPr>
            <a:xfrm>
              <a:off x="280657" y="3849535"/>
              <a:ext cx="7686605" cy="461665"/>
            </a:xfrm>
            <a:prstGeom prst="rect">
              <a:avLst/>
            </a:prstGeom>
            <a:noFill/>
          </p:spPr>
          <p:txBody>
            <a:bodyPr wrap="square">
              <a:spAutoFit/>
            </a:bodyPr>
            <a:lstStyle/>
            <a:p>
              <a:r>
                <a:rPr lang="sv-SE" sz="2400" b="1" dirty="0">
                  <a:solidFill>
                    <a:schemeClr val="accent1"/>
                  </a:solidFill>
                  <a:latin typeface="Verdana" panose="020B0604030504040204" pitchFamily="34" charset="0"/>
                  <a:ea typeface="Verdana" panose="020B0604030504040204" pitchFamily="34" charset="0"/>
                  <a:cs typeface="Verdana" panose="020B0604030504040204" pitchFamily="34" charset="0"/>
                </a:rPr>
                <a:t>Serviceresefordonsplattform</a:t>
              </a:r>
            </a:p>
          </p:txBody>
        </p:sp>
        <p:sp>
          <p:nvSpPr>
            <p:cNvPr id="37" name="textruta 36">
              <a:extLst>
                <a:ext uri="{FF2B5EF4-FFF2-40B4-BE49-F238E27FC236}">
                  <a16:creationId xmlns:a16="http://schemas.microsoft.com/office/drawing/2014/main" id="{19600060-22C9-966E-F34A-F01AC8F77A29}"/>
                </a:ext>
              </a:extLst>
            </p:cNvPr>
            <p:cNvSpPr txBox="1"/>
            <p:nvPr/>
          </p:nvSpPr>
          <p:spPr>
            <a:xfrm>
              <a:off x="280658" y="4421005"/>
              <a:ext cx="518763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124680"/>
                  </a:solidFill>
                  <a:effectLst/>
                  <a:uLnTx/>
                  <a:uFillTx/>
                  <a:latin typeface="Verdana"/>
                  <a:ea typeface="+mn-ea"/>
                  <a:cs typeface="+mn-cs"/>
                </a:rPr>
                <a:t>Enhetlig fordonskommunikation för hela kollektivtrafiken med faktiska och kvalitetssäkrade fordonsdata även från serviceresefordon.</a:t>
              </a:r>
            </a:p>
          </p:txBody>
        </p:sp>
      </p:grpSp>
    </p:spTree>
    <p:extLst>
      <p:ext uri="{BB962C8B-B14F-4D97-AF65-F5344CB8AC3E}">
        <p14:creationId xmlns:p14="http://schemas.microsoft.com/office/powerpoint/2010/main" val="2307695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 4">
            <a:extLst>
              <a:ext uri="{FF2B5EF4-FFF2-40B4-BE49-F238E27FC236}">
                <a16:creationId xmlns:a16="http://schemas.microsoft.com/office/drawing/2014/main" id="{887C6435-5887-0063-F353-5B3941ABD66A}"/>
              </a:ext>
            </a:extLst>
          </p:cNvPr>
          <p:cNvSpPr/>
          <p:nvPr/>
        </p:nvSpPr>
        <p:spPr>
          <a:xfrm>
            <a:off x="6393790" y="4236685"/>
            <a:ext cx="381965" cy="381965"/>
          </a:xfrm>
          <a:prstGeom prst="ellipse">
            <a:avLst/>
          </a:prstGeom>
          <a:solidFill>
            <a:srgbClr val="5B9BD5">
              <a:alpha val="29804"/>
            </a:srgbClr>
          </a:solidFill>
          <a:ln w="6350"/>
        </p:spPr>
        <p:style>
          <a:lnRef idx="2">
            <a:schemeClr val="accent4">
              <a:shade val="15000"/>
            </a:schemeClr>
          </a:lnRef>
          <a:fillRef idx="1">
            <a:schemeClr val="accent4"/>
          </a:fillRef>
          <a:effectRef idx="0">
            <a:schemeClr val="accent4"/>
          </a:effectRef>
          <a:fontRef idx="minor">
            <a:schemeClr val="lt1"/>
          </a:fontRef>
        </p:style>
        <p:txBody>
          <a:bodyPr spcFirstLastPara="0" vert="horz" wrap="square" lIns="56007" tIns="18669" rIns="18669" bIns="18669" numCol="1" spcCol="1270" anchor="ctr" anchorCtr="0">
            <a:noAutofit/>
          </a:bodyPr>
          <a:lstStyle/>
          <a:p>
            <a:pPr algn="ctr" defTabSz="622300">
              <a:lnSpc>
                <a:spcPct val="90000"/>
              </a:lnSpc>
              <a:spcBef>
                <a:spcPct val="0"/>
              </a:spcBef>
              <a:spcAft>
                <a:spcPct val="35000"/>
              </a:spcAft>
            </a:pPr>
            <a:endParaRPr lang="sv-SE" sz="1400"/>
          </a:p>
        </p:txBody>
      </p:sp>
      <p:grpSp>
        <p:nvGrpSpPr>
          <p:cNvPr id="2" name="Grupp 1">
            <a:extLst>
              <a:ext uri="{FF2B5EF4-FFF2-40B4-BE49-F238E27FC236}">
                <a16:creationId xmlns:a16="http://schemas.microsoft.com/office/drawing/2014/main" id="{0EB1D306-C1A0-0BC6-30C5-6CDC13D6AE91}"/>
              </a:ext>
            </a:extLst>
          </p:cNvPr>
          <p:cNvGrpSpPr/>
          <p:nvPr/>
        </p:nvGrpSpPr>
        <p:grpSpPr>
          <a:xfrm>
            <a:off x="678968" y="2117586"/>
            <a:ext cx="7751966" cy="3858060"/>
            <a:chOff x="678968" y="2117586"/>
            <a:chExt cx="7751966" cy="3858060"/>
          </a:xfrm>
        </p:grpSpPr>
        <p:pic>
          <p:nvPicPr>
            <p:cNvPr id="4" name="Picture 2" descr="Serviceresor | Skånetrafiken">
              <a:extLst>
                <a:ext uri="{FF2B5EF4-FFF2-40B4-BE49-F238E27FC236}">
                  <a16:creationId xmlns:a16="http://schemas.microsoft.com/office/drawing/2014/main" id="{9B09976E-5D8E-D9DE-551A-5A6AF17268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512" r="30988"/>
            <a:stretch/>
          </p:blipFill>
          <p:spPr bwMode="auto">
            <a:xfrm>
              <a:off x="678968" y="2117586"/>
              <a:ext cx="7751966" cy="3659276"/>
            </a:xfrm>
            <a:prstGeom prst="rect">
              <a:avLst/>
            </a:prstGeom>
            <a:solidFill>
              <a:srgbClr val="5B9BD5">
                <a:alpha val="29804"/>
              </a:srgbClr>
            </a:solidFill>
            <a:ln w="6350"/>
          </p:spPr>
        </p:pic>
        <p:sp>
          <p:nvSpPr>
            <p:cNvPr id="20" name="textruta 19">
              <a:extLst>
                <a:ext uri="{FF2B5EF4-FFF2-40B4-BE49-F238E27FC236}">
                  <a16:creationId xmlns:a16="http://schemas.microsoft.com/office/drawing/2014/main" id="{5FE7DE8E-E8E8-C57A-397E-3EC819C187C5}"/>
                </a:ext>
              </a:extLst>
            </p:cNvPr>
            <p:cNvSpPr txBox="1"/>
            <p:nvPr/>
          </p:nvSpPr>
          <p:spPr>
            <a:xfrm>
              <a:off x="2947377" y="5634014"/>
              <a:ext cx="3215148"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Serviceresef</a:t>
              </a:r>
              <a:r>
                <a:rPr lang="sv-SE" sz="1800" kern="1200" dirty="0"/>
                <a:t>ordon</a:t>
              </a:r>
              <a:endParaRPr lang="sv-SE" sz="1800" i="1" kern="1200" dirty="0"/>
            </a:p>
          </p:txBody>
        </p:sp>
      </p:grpSp>
      <p:grpSp>
        <p:nvGrpSpPr>
          <p:cNvPr id="12" name="Grupp 11">
            <a:extLst>
              <a:ext uri="{FF2B5EF4-FFF2-40B4-BE49-F238E27FC236}">
                <a16:creationId xmlns:a16="http://schemas.microsoft.com/office/drawing/2014/main" id="{E7135B0D-03A3-0E54-E75F-25C28E40AEE5}"/>
              </a:ext>
            </a:extLst>
          </p:cNvPr>
          <p:cNvGrpSpPr/>
          <p:nvPr/>
        </p:nvGrpSpPr>
        <p:grpSpPr>
          <a:xfrm>
            <a:off x="7296783" y="1178213"/>
            <a:ext cx="1167106" cy="816706"/>
            <a:chOff x="7296783" y="1178213"/>
            <a:chExt cx="1167106" cy="816706"/>
          </a:xfrm>
        </p:grpSpPr>
        <p:sp>
          <p:nvSpPr>
            <p:cNvPr id="42" name="Höger 41">
              <a:extLst>
                <a:ext uri="{FF2B5EF4-FFF2-40B4-BE49-F238E27FC236}">
                  <a16:creationId xmlns:a16="http://schemas.microsoft.com/office/drawing/2014/main" id="{D29116CE-05EE-43C0-7AF7-832691D62097}"/>
                </a:ext>
              </a:extLst>
            </p:cNvPr>
            <p:cNvSpPr/>
            <p:nvPr/>
          </p:nvSpPr>
          <p:spPr>
            <a:xfrm rot="1030359" flipH="1">
              <a:off x="7296783" y="1525921"/>
              <a:ext cx="926893" cy="468998"/>
            </a:xfrm>
            <a:prstGeom prst="rightArrow">
              <a:avLst/>
            </a:prstGeom>
            <a:solidFill>
              <a:srgbClr val="5B9BD5">
                <a:alpha val="29804"/>
              </a:srgbClr>
            </a:solidFill>
            <a:ln w="6350"/>
          </p:spPr>
          <p:style>
            <a:lnRef idx="2">
              <a:schemeClr val="accent4">
                <a:shade val="15000"/>
              </a:schemeClr>
            </a:lnRef>
            <a:fillRef idx="1">
              <a:schemeClr val="accent4"/>
            </a:fillRef>
            <a:effectRef idx="0">
              <a:schemeClr val="accent4"/>
            </a:effectRef>
            <a:fontRef idx="minor">
              <a:schemeClr val="lt1"/>
            </a:fontRef>
          </p:style>
          <p:txBody>
            <a:bodyPr spcFirstLastPara="0" vert="horz" wrap="square" lIns="56007" tIns="18669" rIns="18669" bIns="18669" numCol="1" spcCol="1270" anchor="ctr" anchorCtr="0">
              <a:noAutofit/>
            </a:bodyPr>
            <a:lstStyle/>
            <a:p>
              <a:pPr algn="ctr" defTabSz="622300">
                <a:lnSpc>
                  <a:spcPct val="90000"/>
                </a:lnSpc>
                <a:spcBef>
                  <a:spcPct val="0"/>
                </a:spcBef>
                <a:spcAft>
                  <a:spcPct val="35000"/>
                </a:spcAft>
              </a:pPr>
              <a:r>
                <a:rPr lang="sv-SE" sz="900" dirty="0">
                  <a:solidFill>
                    <a:schemeClr val="tx1"/>
                  </a:solidFill>
                </a:rPr>
                <a:t>Fordons-ID</a:t>
              </a:r>
            </a:p>
          </p:txBody>
        </p:sp>
        <p:pic>
          <p:nvPicPr>
            <p:cNvPr id="43" name="Bildobjekt 42">
              <a:extLst>
                <a:ext uri="{FF2B5EF4-FFF2-40B4-BE49-F238E27FC236}">
                  <a16:creationId xmlns:a16="http://schemas.microsoft.com/office/drawing/2014/main" id="{36AFD0DF-F1C6-B09A-E924-25186A839A79}"/>
                </a:ext>
              </a:extLst>
            </p:cNvPr>
            <p:cNvPicPr>
              <a:picLocks noChangeAspect="1"/>
            </p:cNvPicPr>
            <p:nvPr/>
          </p:nvPicPr>
          <p:blipFill>
            <a:blip r:embed="rId4"/>
            <a:stretch>
              <a:fillRect/>
            </a:stretch>
          </p:blipFill>
          <p:spPr>
            <a:xfrm rot="1011864">
              <a:off x="7862065" y="1178213"/>
              <a:ext cx="321641" cy="321641"/>
            </a:xfrm>
            <a:prstGeom prst="rect">
              <a:avLst/>
            </a:prstGeom>
          </p:spPr>
        </p:pic>
        <p:sp>
          <p:nvSpPr>
            <p:cNvPr id="44" name="textruta 43">
              <a:extLst>
                <a:ext uri="{FF2B5EF4-FFF2-40B4-BE49-F238E27FC236}">
                  <a16:creationId xmlns:a16="http://schemas.microsoft.com/office/drawing/2014/main" id="{068D22AF-94D1-B6C3-EEE0-F9D5B84813C0}"/>
                </a:ext>
              </a:extLst>
            </p:cNvPr>
            <p:cNvSpPr txBox="1"/>
            <p:nvPr/>
          </p:nvSpPr>
          <p:spPr>
            <a:xfrm rot="1021948">
              <a:off x="7586047" y="1479282"/>
              <a:ext cx="877842" cy="230832"/>
            </a:xfrm>
            <a:prstGeom prst="rect">
              <a:avLst/>
            </a:prstGeom>
            <a:noFill/>
          </p:spPr>
          <p:txBody>
            <a:bodyPr wrap="square" rtlCol="0">
              <a:spAutoFit/>
            </a:bodyPr>
            <a:lstStyle/>
            <a:p>
              <a:r>
                <a:rPr lang="sv-SE" sz="900" dirty="0"/>
                <a:t>Bluetooth</a:t>
              </a:r>
            </a:p>
          </p:txBody>
        </p:sp>
      </p:grpSp>
      <p:grpSp>
        <p:nvGrpSpPr>
          <p:cNvPr id="3" name="Grupp 2">
            <a:extLst>
              <a:ext uri="{FF2B5EF4-FFF2-40B4-BE49-F238E27FC236}">
                <a16:creationId xmlns:a16="http://schemas.microsoft.com/office/drawing/2014/main" id="{68EC3B00-F859-1408-70A8-BD0F7EB9FBA5}"/>
              </a:ext>
            </a:extLst>
          </p:cNvPr>
          <p:cNvGrpSpPr/>
          <p:nvPr/>
        </p:nvGrpSpPr>
        <p:grpSpPr>
          <a:xfrm>
            <a:off x="5785090" y="405051"/>
            <a:ext cx="1874028" cy="3677191"/>
            <a:chOff x="5785090" y="405051"/>
            <a:chExt cx="1874028" cy="3677191"/>
          </a:xfrm>
        </p:grpSpPr>
        <p:pic>
          <p:nvPicPr>
            <p:cNvPr id="36" name="Bildobjekt 35">
              <a:extLst>
                <a:ext uri="{FF2B5EF4-FFF2-40B4-BE49-F238E27FC236}">
                  <a16:creationId xmlns:a16="http://schemas.microsoft.com/office/drawing/2014/main" id="{518CC297-5C18-1CCE-D44E-700B4BF804A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300" b="94700" l="4702" r="93574">
                          <a14:foregroundMark x1="28213" y1="4700" x2="46708" y2="4400"/>
                          <a14:foregroundMark x1="46708" y1="4400" x2="52821" y2="4400"/>
                          <a14:foregroundMark x1="58307" y1="4400" x2="72884" y2="5400"/>
                          <a14:foregroundMark x1="80408" y1="6700" x2="58150" y2="67100"/>
                          <a14:foregroundMark x1="92476" y1="82400" x2="76646" y2="91500"/>
                          <a14:foregroundMark x1="76646" y1="91500" x2="34483" y2="91800"/>
                          <a14:foregroundMark x1="34483" y1="91800" x2="17241" y2="88700"/>
                          <a14:foregroundMark x1="17241" y1="88700" x2="8307" y2="80600"/>
                          <a14:foregroundMark x1="15987" y1="7800" x2="14577" y2="14000"/>
                          <a14:foregroundMark x1="15047" y1="19900" x2="5799" y2="82300"/>
                          <a14:foregroundMark x1="5799" y1="82300" x2="16458" y2="94000"/>
                          <a14:foregroundMark x1="16458" y1="94000" x2="58307" y2="97000"/>
                          <a14:foregroundMark x1="58307" y1="97000" x2="80094" y2="94700"/>
                          <a14:foregroundMark x1="80094" y1="94700" x2="87774" y2="86300"/>
                          <a14:foregroundMark x1="83229" y1="7800" x2="88245" y2="31500"/>
                          <a14:foregroundMark x1="88245" y1="31500" x2="87931" y2="34100"/>
                          <a14:foregroundMark x1="88245" y1="34500" x2="92163" y2="84200"/>
                          <a14:foregroundMark x1="87461" y1="86900" x2="64734" y2="93300"/>
                          <a14:foregroundMark x1="64734" y1="93300" x2="19906" y2="83500"/>
                          <a14:foregroundMark x1="19906" y1="83500" x2="78370" y2="87600"/>
                          <a14:foregroundMark x1="78370" y1="87600" x2="79310" y2="87800"/>
                          <a14:foregroundMark x1="45925" y1="16700" x2="26332" y2="20000"/>
                          <a14:foregroundMark x1="26332" y1="20000" x2="23354" y2="29200"/>
                          <a14:foregroundMark x1="23354" y1="29200" x2="29781" y2="43000"/>
                          <a14:foregroundMark x1="29781" y1="43000" x2="38088" y2="50200"/>
                          <a14:foregroundMark x1="38088" y1="50200" x2="53448" y2="51800"/>
                          <a14:foregroundMark x1="53448" y1="51800" x2="69906" y2="44300"/>
                          <a14:foregroundMark x1="69906" y1="44300" x2="72884" y2="33200"/>
                          <a14:foregroundMark x1="72884" y1="33200" x2="65361" y2="17400"/>
                          <a14:foregroundMark x1="65361" y1="17400" x2="50940" y2="12200"/>
                          <a14:foregroundMark x1="50940" y1="12200" x2="47962" y2="11800"/>
                          <a14:foregroundMark x1="42947" y1="23500" x2="30564" y2="27100"/>
                          <a14:foregroundMark x1="30564" y1="27100" x2="35423" y2="27600"/>
                          <a14:foregroundMark x1="93574" y1="92000" x2="92476" y2="93700"/>
                          <a14:foregroundMark x1="84483" y1="4000" x2="68809" y2="1300"/>
                          <a14:foregroundMark x1="25862" y1="2600" x2="14577" y2="7300"/>
                          <a14:foregroundMark x1="14577" y1="7300" x2="13950" y2="11100"/>
                          <a14:foregroundMark x1="17868" y1="6100" x2="11996" y2="27923"/>
                          <a14:foregroundMark x1="10097" y1="41517" x2="7210" y2="84800"/>
                          <a14:foregroundMark x1="10256" y1="39135" x2="10139" y2="40889"/>
                          <a14:foregroundMark x1="7210" y1="84800" x2="4702" y2="79600"/>
                          <a14:backgroundMark x1="8464" y1="28700" x2="10188" y2="31700"/>
                          <a14:backgroundMark x1="10188" y1="28000" x2="10502" y2="31000"/>
                          <a14:backgroundMark x1="9875" y1="31800" x2="9875" y2="31800"/>
                          <a14:backgroundMark x1="9875" y1="31800" x2="9248" y2="39100"/>
                          <a14:backgroundMark x1="9718" y1="31900" x2="9091" y2="33400"/>
                          <a14:backgroundMark x1="9718" y1="30300" x2="10188" y2="33000"/>
                          <a14:backgroundMark x1="9875" y1="41100" x2="9091" y2="38700"/>
                        </a14:backgroundRemoval>
                      </a14:imgEffect>
                      <a14:imgEffect>
                        <a14:saturation sat="66000"/>
                      </a14:imgEffect>
                      <a14:imgEffect>
                        <a14:brightnessContrast contrast="20000"/>
                      </a14:imgEffect>
                    </a14:imgLayer>
                  </a14:imgProps>
                </a:ext>
              </a:extLst>
            </a:blip>
            <a:stretch>
              <a:fillRect/>
            </a:stretch>
          </p:blipFill>
          <p:spPr>
            <a:xfrm>
              <a:off x="6171115" y="731079"/>
              <a:ext cx="1101978" cy="1727241"/>
            </a:xfrm>
            <a:prstGeom prst="rect">
              <a:avLst/>
            </a:prstGeom>
            <a:noFill/>
            <a:effectLst>
              <a:outerShdw blurRad="129010" dist="18863" dir="5400000" sx="104267" sy="104267" algn="t" rotWithShape="0">
                <a:prstClr val="black">
                  <a:alpha val="26150"/>
                </a:prstClr>
              </a:outerShdw>
            </a:effectLst>
          </p:spPr>
        </p:pic>
        <p:sp>
          <p:nvSpPr>
            <p:cNvPr id="40" name="textruta 39">
              <a:extLst>
                <a:ext uri="{FF2B5EF4-FFF2-40B4-BE49-F238E27FC236}">
                  <a16:creationId xmlns:a16="http://schemas.microsoft.com/office/drawing/2014/main" id="{CCE96A60-59B3-09D5-8434-E320DC0A0C74}"/>
                </a:ext>
              </a:extLst>
            </p:cNvPr>
            <p:cNvSpPr txBox="1"/>
            <p:nvPr/>
          </p:nvSpPr>
          <p:spPr>
            <a:xfrm>
              <a:off x="5785090" y="405051"/>
              <a:ext cx="1874028" cy="2862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400" kern="1200" dirty="0"/>
                <a:t>Resepersonalapp</a:t>
              </a:r>
            </a:p>
          </p:txBody>
        </p:sp>
        <p:pic>
          <p:nvPicPr>
            <p:cNvPr id="45" name="Bildobjekt 44">
              <a:extLst>
                <a:ext uri="{FF2B5EF4-FFF2-40B4-BE49-F238E27FC236}">
                  <a16:creationId xmlns:a16="http://schemas.microsoft.com/office/drawing/2014/main" id="{A63E7A57-B31B-313C-AB94-1E35DEEB8E26}"/>
                </a:ext>
              </a:extLst>
            </p:cNvPr>
            <p:cNvPicPr>
              <a:picLocks noChangeAspect="1"/>
            </p:cNvPicPr>
            <p:nvPr/>
          </p:nvPicPr>
          <p:blipFill>
            <a:blip r:embed="rId5">
              <a:extLst>
                <a:ext uri="{BEBA8EAE-BF5A-486C-A8C5-ECC9F3942E4B}">
                  <a14:imgProps xmlns:a14="http://schemas.microsoft.com/office/drawing/2010/main">
                    <a14:imgLayer r:embed="rId7">
                      <a14:imgEffect>
                        <a14:backgroundRemoval t="1300" b="94700" l="4702" r="93574">
                          <a14:foregroundMark x1="28213" y1="4700" x2="46708" y2="4400"/>
                          <a14:foregroundMark x1="46708" y1="4400" x2="52821" y2="4400"/>
                          <a14:foregroundMark x1="58307" y1="4400" x2="72884" y2="5400"/>
                          <a14:foregroundMark x1="80408" y1="6700" x2="58150" y2="67100"/>
                          <a14:foregroundMark x1="92476" y1="82400" x2="76646" y2="91500"/>
                          <a14:foregroundMark x1="76646" y1="91500" x2="34483" y2="91800"/>
                          <a14:foregroundMark x1="34483" y1="91800" x2="17241" y2="88700"/>
                          <a14:foregroundMark x1="17241" y1="88700" x2="8307" y2="80600"/>
                          <a14:foregroundMark x1="15987" y1="7800" x2="14577" y2="14000"/>
                          <a14:foregroundMark x1="15047" y1="19900" x2="5799" y2="82300"/>
                          <a14:foregroundMark x1="5799" y1="82300" x2="16458" y2="94000"/>
                          <a14:foregroundMark x1="16458" y1="94000" x2="58307" y2="97000"/>
                          <a14:foregroundMark x1="58307" y1="97000" x2="80094" y2="94700"/>
                          <a14:foregroundMark x1="80094" y1="94700" x2="87774" y2="86300"/>
                          <a14:foregroundMark x1="83229" y1="7800" x2="88245" y2="31500"/>
                          <a14:foregroundMark x1="88245" y1="31500" x2="87931" y2="34100"/>
                          <a14:foregroundMark x1="88245" y1="34500" x2="92163" y2="84200"/>
                          <a14:foregroundMark x1="87461" y1="86900" x2="64734" y2="93300"/>
                          <a14:foregroundMark x1="64734" y1="93300" x2="19906" y2="83500"/>
                          <a14:foregroundMark x1="19906" y1="83500" x2="78370" y2="87600"/>
                          <a14:foregroundMark x1="78370" y1="87600" x2="79310" y2="87800"/>
                          <a14:foregroundMark x1="45925" y1="16700" x2="26332" y2="20000"/>
                          <a14:foregroundMark x1="26332" y1="20000" x2="23354" y2="29200"/>
                          <a14:foregroundMark x1="23354" y1="29200" x2="29781" y2="43000"/>
                          <a14:foregroundMark x1="29781" y1="43000" x2="38088" y2="50200"/>
                          <a14:foregroundMark x1="38088" y1="50200" x2="53448" y2="51800"/>
                          <a14:foregroundMark x1="53448" y1="51800" x2="69906" y2="44300"/>
                          <a14:foregroundMark x1="69906" y1="44300" x2="72884" y2="33200"/>
                          <a14:foregroundMark x1="72884" y1="33200" x2="65361" y2="17400"/>
                          <a14:foregroundMark x1="65361" y1="17400" x2="50940" y2="12200"/>
                          <a14:foregroundMark x1="50940" y1="12200" x2="47962" y2="11800"/>
                          <a14:foregroundMark x1="42947" y1="23500" x2="30564" y2="27100"/>
                          <a14:foregroundMark x1="30564" y1="27100" x2="35423" y2="27600"/>
                          <a14:foregroundMark x1="93574" y1="92000" x2="92476" y2="93700"/>
                          <a14:foregroundMark x1="84483" y1="4000" x2="68809" y2="1300"/>
                          <a14:foregroundMark x1="25862" y1="2600" x2="14577" y2="7300"/>
                          <a14:foregroundMark x1="14577" y1="7300" x2="13950" y2="11100"/>
                          <a14:foregroundMark x1="17868" y1="6100" x2="11996" y2="27923"/>
                          <a14:foregroundMark x1="10097" y1="41517" x2="7210" y2="84800"/>
                          <a14:foregroundMark x1="10256" y1="39135" x2="10139" y2="40889"/>
                          <a14:foregroundMark x1="7210" y1="84800" x2="4702" y2="79600"/>
                          <a14:backgroundMark x1="8464" y1="28700" x2="10188" y2="31700"/>
                          <a14:backgroundMark x1="10188" y1="28000" x2="10502" y2="31000"/>
                          <a14:backgroundMark x1="9875" y1="31800" x2="9875" y2="31800"/>
                          <a14:backgroundMark x1="9875" y1="31800" x2="9248" y2="39100"/>
                          <a14:backgroundMark x1="9718" y1="31900" x2="9091" y2="33400"/>
                          <a14:backgroundMark x1="9718" y1="30300" x2="10188" y2="33000"/>
                          <a14:backgroundMark x1="9875" y1="41100" x2="9091" y2="38700"/>
                        </a14:backgroundRemoval>
                      </a14:imgEffect>
                      <a14:imgEffect>
                        <a14:saturation sat="66000"/>
                      </a14:imgEffect>
                      <a14:imgEffect>
                        <a14:brightnessContrast contrast="20000"/>
                      </a14:imgEffect>
                    </a14:imgLayer>
                  </a14:imgProps>
                </a:ext>
              </a:extLst>
            </a:blip>
            <a:stretch>
              <a:fillRect/>
            </a:stretch>
          </p:blipFill>
          <p:spPr>
            <a:xfrm rot="1050158">
              <a:off x="6577833" y="3721657"/>
              <a:ext cx="228460" cy="360585"/>
            </a:xfrm>
            <a:prstGeom prst="rect">
              <a:avLst/>
            </a:prstGeom>
            <a:noFill/>
            <a:effectLst>
              <a:outerShdw blurRad="129010" dist="18863" dir="5400000" sx="104267" sy="104267" algn="t" rotWithShape="0">
                <a:prstClr val="black">
                  <a:alpha val="26150"/>
                </a:prstClr>
              </a:outerShdw>
            </a:effectLst>
            <a:scene3d>
              <a:camera prst="isometricOffAxis1Left"/>
              <a:lightRig rig="threePt" dir="t"/>
            </a:scene3d>
          </p:spPr>
        </p:pic>
        <p:cxnSp>
          <p:nvCxnSpPr>
            <p:cNvPr id="47" name="Rak 46">
              <a:extLst>
                <a:ext uri="{FF2B5EF4-FFF2-40B4-BE49-F238E27FC236}">
                  <a16:creationId xmlns:a16="http://schemas.microsoft.com/office/drawing/2014/main" id="{62686834-E683-4359-9591-D49002153D95}"/>
                </a:ext>
              </a:extLst>
            </p:cNvPr>
            <p:cNvCxnSpPr>
              <a:cxnSpLocks/>
            </p:cNvCxnSpPr>
            <p:nvPr/>
          </p:nvCxnSpPr>
          <p:spPr>
            <a:xfrm flipH="1" flipV="1">
              <a:off x="6215950" y="2311479"/>
              <a:ext cx="380089" cy="1726422"/>
            </a:xfrm>
            <a:prstGeom prst="line">
              <a:avLst/>
            </a:prstGeom>
            <a:solidFill>
              <a:srgbClr val="5B9BD5">
                <a:alpha val="50196"/>
              </a:srgbClr>
            </a:solidFill>
            <a:ln w="6350">
              <a:prstDash val="dash"/>
            </a:ln>
          </p:spPr>
          <p:style>
            <a:lnRef idx="2">
              <a:schemeClr val="accent4">
                <a:shade val="15000"/>
              </a:schemeClr>
            </a:lnRef>
            <a:fillRef idx="1">
              <a:schemeClr val="accent4"/>
            </a:fillRef>
            <a:effectRef idx="0">
              <a:schemeClr val="accent4"/>
            </a:effectRef>
            <a:fontRef idx="minor">
              <a:schemeClr val="lt1"/>
            </a:fontRef>
          </p:style>
        </p:cxnSp>
        <p:cxnSp>
          <p:nvCxnSpPr>
            <p:cNvPr id="48" name="Rak 47">
              <a:extLst>
                <a:ext uri="{FF2B5EF4-FFF2-40B4-BE49-F238E27FC236}">
                  <a16:creationId xmlns:a16="http://schemas.microsoft.com/office/drawing/2014/main" id="{01322447-9205-305E-0949-C44773DDA83E}"/>
                </a:ext>
              </a:extLst>
            </p:cNvPr>
            <p:cNvCxnSpPr>
              <a:cxnSpLocks/>
            </p:cNvCxnSpPr>
            <p:nvPr/>
          </p:nvCxnSpPr>
          <p:spPr>
            <a:xfrm flipV="1">
              <a:off x="6718295" y="2327804"/>
              <a:ext cx="486728" cy="1670342"/>
            </a:xfrm>
            <a:prstGeom prst="line">
              <a:avLst/>
            </a:prstGeom>
            <a:solidFill>
              <a:srgbClr val="5B9BD5">
                <a:alpha val="50196"/>
              </a:srgbClr>
            </a:solidFill>
            <a:ln w="6350">
              <a:prstDash val="dash"/>
            </a:ln>
          </p:spPr>
          <p:style>
            <a:lnRef idx="2">
              <a:schemeClr val="accent4">
                <a:shade val="15000"/>
              </a:schemeClr>
            </a:lnRef>
            <a:fillRef idx="1">
              <a:schemeClr val="accent4"/>
            </a:fillRef>
            <a:effectRef idx="0">
              <a:schemeClr val="accent4"/>
            </a:effectRef>
            <a:fontRef idx="minor">
              <a:schemeClr val="lt1"/>
            </a:fontRef>
          </p:style>
        </p:cxnSp>
      </p:grpSp>
      <p:grpSp>
        <p:nvGrpSpPr>
          <p:cNvPr id="7" name="Grupp 6">
            <a:extLst>
              <a:ext uri="{FF2B5EF4-FFF2-40B4-BE49-F238E27FC236}">
                <a16:creationId xmlns:a16="http://schemas.microsoft.com/office/drawing/2014/main" id="{2BF8F41C-B106-DD4D-BC0A-76C0C4B39ACD}"/>
              </a:ext>
            </a:extLst>
          </p:cNvPr>
          <p:cNvGrpSpPr/>
          <p:nvPr/>
        </p:nvGrpSpPr>
        <p:grpSpPr>
          <a:xfrm>
            <a:off x="217104" y="392779"/>
            <a:ext cx="5729603" cy="1719246"/>
            <a:chOff x="217104" y="392779"/>
            <a:chExt cx="5729603" cy="1719246"/>
          </a:xfrm>
        </p:grpSpPr>
        <p:pic>
          <p:nvPicPr>
            <p:cNvPr id="53" name="Picture 2" descr="Databas - Gratis vektor clipart-bilder på creazilla.com">
              <a:extLst>
                <a:ext uri="{FF2B5EF4-FFF2-40B4-BE49-F238E27FC236}">
                  <a16:creationId xmlns:a16="http://schemas.microsoft.com/office/drawing/2014/main" id="{6B79F8FA-00B3-44E3-E89E-960642730B3C}"/>
                </a:ext>
              </a:extLst>
            </p:cNvPr>
            <p:cNvPicPr>
              <a:picLocks noChangeAspect="1" noChangeArrowheads="1"/>
            </p:cNvPicPr>
            <p:nvPr/>
          </p:nvPicPr>
          <p:blipFill>
            <a:blip r:embed="rId8">
              <a:alphaModFix amt="70000"/>
              <a:extLst>
                <a:ext uri="{28A0092B-C50C-407E-A947-70E740481C1C}">
                  <a14:useLocalDpi xmlns:a14="http://schemas.microsoft.com/office/drawing/2010/main" val="0"/>
                </a:ext>
              </a:extLst>
            </a:blip>
            <a:srcRect/>
            <a:stretch>
              <a:fillRect/>
            </a:stretch>
          </p:blipFill>
          <p:spPr bwMode="auto">
            <a:xfrm>
              <a:off x="1384012" y="794478"/>
              <a:ext cx="1086976" cy="1317547"/>
            </a:xfrm>
            <a:prstGeom prst="rect">
              <a:avLst/>
            </a:prstGeom>
            <a:noFill/>
            <a:extLst>
              <a:ext uri="{909E8E84-426E-40DD-AFC4-6F175D3DCCD1}">
                <a14:hiddenFill xmlns:a14="http://schemas.microsoft.com/office/drawing/2010/main">
                  <a:solidFill>
                    <a:srgbClr val="FFFFFF"/>
                  </a:solidFill>
                </a14:hiddenFill>
              </a:ext>
            </a:extLst>
          </p:spPr>
        </p:pic>
        <p:sp>
          <p:nvSpPr>
            <p:cNvPr id="54" name="textruta 53">
              <a:extLst>
                <a:ext uri="{FF2B5EF4-FFF2-40B4-BE49-F238E27FC236}">
                  <a16:creationId xmlns:a16="http://schemas.microsoft.com/office/drawing/2014/main" id="{2C11E9F3-0CCE-7359-B6B4-E7091744A890}"/>
                </a:ext>
              </a:extLst>
            </p:cNvPr>
            <p:cNvSpPr txBox="1"/>
            <p:nvPr/>
          </p:nvSpPr>
          <p:spPr>
            <a:xfrm>
              <a:off x="217104" y="392779"/>
              <a:ext cx="3420791"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Backoffice</a:t>
              </a:r>
              <a:endParaRPr lang="sv-SE" sz="1800" kern="1200" dirty="0"/>
            </a:p>
          </p:txBody>
        </p:sp>
        <p:sp>
          <p:nvSpPr>
            <p:cNvPr id="56" name="Vänster-höger 55">
              <a:extLst>
                <a:ext uri="{FF2B5EF4-FFF2-40B4-BE49-F238E27FC236}">
                  <a16:creationId xmlns:a16="http://schemas.microsoft.com/office/drawing/2014/main" id="{6BAFE9E1-BDC6-F838-4941-91C76A6EFC0A}"/>
                </a:ext>
              </a:extLst>
            </p:cNvPr>
            <p:cNvSpPr/>
            <p:nvPr/>
          </p:nvSpPr>
          <p:spPr>
            <a:xfrm>
              <a:off x="2743966" y="1216742"/>
              <a:ext cx="3202741" cy="461453"/>
            </a:xfrm>
            <a:prstGeom prst="leftRightArrow">
              <a:avLst/>
            </a:prstGeom>
            <a:solidFill>
              <a:srgbClr val="5B9BD5">
                <a:alpha val="29804"/>
              </a:srgbClr>
            </a:solidFill>
            <a:ln w="6350"/>
          </p:spPr>
          <p:style>
            <a:lnRef idx="2">
              <a:schemeClr val="accent4">
                <a:shade val="15000"/>
              </a:schemeClr>
            </a:lnRef>
            <a:fillRef idx="1">
              <a:schemeClr val="accent4"/>
            </a:fillRef>
            <a:effectRef idx="0">
              <a:schemeClr val="accent4"/>
            </a:effectRef>
            <a:fontRef idx="minor">
              <a:schemeClr val="lt1"/>
            </a:fontRef>
          </p:style>
          <p:txBody>
            <a:bodyPr spcFirstLastPara="0" vert="horz" wrap="square" lIns="56007" tIns="18669" rIns="18669" bIns="18669" numCol="1" spcCol="1270" anchor="ctr" anchorCtr="0">
              <a:noAutofit/>
            </a:bodyPr>
            <a:lstStyle/>
            <a:p>
              <a:pPr algn="ctr" defTabSz="622300">
                <a:lnSpc>
                  <a:spcPct val="90000"/>
                </a:lnSpc>
                <a:spcBef>
                  <a:spcPct val="0"/>
                </a:spcBef>
                <a:spcAft>
                  <a:spcPct val="35000"/>
                </a:spcAft>
              </a:pPr>
              <a:r>
                <a:rPr lang="sv-SE" sz="900" dirty="0">
                  <a:solidFill>
                    <a:schemeClr val="tx1"/>
                  </a:solidFill>
                </a:rPr>
                <a:t>Förar-, fordons-, körorder- &amp; färdbevisinfo</a:t>
              </a:r>
            </a:p>
          </p:txBody>
        </p:sp>
        <p:sp>
          <p:nvSpPr>
            <p:cNvPr id="57" name="textruta 56">
              <a:extLst>
                <a:ext uri="{FF2B5EF4-FFF2-40B4-BE49-F238E27FC236}">
                  <a16:creationId xmlns:a16="http://schemas.microsoft.com/office/drawing/2014/main" id="{29DDECF7-BD60-62DD-668E-23F376C7EE00}"/>
                </a:ext>
              </a:extLst>
            </p:cNvPr>
            <p:cNvSpPr txBox="1"/>
            <p:nvPr/>
          </p:nvSpPr>
          <p:spPr>
            <a:xfrm>
              <a:off x="3911236" y="1101326"/>
              <a:ext cx="877842" cy="230832"/>
            </a:xfrm>
            <a:prstGeom prst="rect">
              <a:avLst/>
            </a:prstGeom>
            <a:noFill/>
          </p:spPr>
          <p:txBody>
            <a:bodyPr wrap="square" rtlCol="0">
              <a:spAutoFit/>
            </a:bodyPr>
            <a:lstStyle/>
            <a:p>
              <a:r>
                <a:rPr lang="sv-SE" sz="900" dirty="0"/>
                <a:t>Mobildata</a:t>
              </a:r>
            </a:p>
          </p:txBody>
        </p:sp>
        <p:pic>
          <p:nvPicPr>
            <p:cNvPr id="58" name="Picture 4" descr="Cell Tower - Free vector clipart images on creazilla.com">
              <a:extLst>
                <a:ext uri="{FF2B5EF4-FFF2-40B4-BE49-F238E27FC236}">
                  <a16:creationId xmlns:a16="http://schemas.microsoft.com/office/drawing/2014/main" id="{671B4869-F128-273C-985F-2CF718B9FAD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453" y="503243"/>
              <a:ext cx="488158" cy="59808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upp 10">
            <a:extLst>
              <a:ext uri="{FF2B5EF4-FFF2-40B4-BE49-F238E27FC236}">
                <a16:creationId xmlns:a16="http://schemas.microsoft.com/office/drawing/2014/main" id="{560A90B2-DAFD-A3E8-FC69-51A1139A2EA7}"/>
              </a:ext>
            </a:extLst>
          </p:cNvPr>
          <p:cNvGrpSpPr/>
          <p:nvPr/>
        </p:nvGrpSpPr>
        <p:grpSpPr>
          <a:xfrm>
            <a:off x="9513834" y="3163590"/>
            <a:ext cx="2204002" cy="2812056"/>
            <a:chOff x="9513834" y="3163590"/>
            <a:chExt cx="2204002" cy="2812056"/>
          </a:xfrm>
        </p:grpSpPr>
        <p:pic>
          <p:nvPicPr>
            <p:cNvPr id="3074" name="Picture 2" descr="Databas - Gratis vektor clipart-bilder på creazilla.com">
              <a:extLst>
                <a:ext uri="{FF2B5EF4-FFF2-40B4-BE49-F238E27FC236}">
                  <a16:creationId xmlns:a16="http://schemas.microsoft.com/office/drawing/2014/main" id="{2B94A16C-BD43-3455-7498-CDC4F74C6B9E}"/>
                </a:ext>
              </a:extLst>
            </p:cNvPr>
            <p:cNvPicPr>
              <a:picLocks noChangeAspect="1" noChangeArrowheads="1"/>
            </p:cNvPicPr>
            <p:nvPr/>
          </p:nvPicPr>
          <p:blipFill>
            <a:blip r:embed="rId8">
              <a:alphaModFix amt="70000"/>
              <a:extLst>
                <a:ext uri="{28A0092B-C50C-407E-A947-70E740481C1C}">
                  <a14:useLocalDpi xmlns:a14="http://schemas.microsoft.com/office/drawing/2010/main" val="0"/>
                </a:ext>
              </a:extLst>
            </a:blip>
            <a:srcRect/>
            <a:stretch>
              <a:fillRect/>
            </a:stretch>
          </p:blipFill>
          <p:spPr bwMode="auto">
            <a:xfrm>
              <a:off x="10098881" y="4317800"/>
              <a:ext cx="1086976" cy="1317547"/>
            </a:xfrm>
            <a:prstGeom prst="rect">
              <a:avLst/>
            </a:prstGeom>
            <a:noFill/>
            <a:extLst>
              <a:ext uri="{909E8E84-426E-40DD-AFC4-6F175D3DCCD1}">
                <a14:hiddenFill xmlns:a14="http://schemas.microsoft.com/office/drawing/2010/main">
                  <a:solidFill>
                    <a:srgbClr val="FFFFFF"/>
                  </a:solidFill>
                </a14:hiddenFill>
              </a:ext>
            </a:extLst>
          </p:spPr>
        </p:pic>
        <p:sp>
          <p:nvSpPr>
            <p:cNvPr id="22" name="textruta 21">
              <a:extLst>
                <a:ext uri="{FF2B5EF4-FFF2-40B4-BE49-F238E27FC236}">
                  <a16:creationId xmlns:a16="http://schemas.microsoft.com/office/drawing/2014/main" id="{DB329B11-48D7-37C7-8883-56916C55EE94}"/>
                </a:ext>
              </a:extLst>
            </p:cNvPr>
            <p:cNvSpPr txBox="1"/>
            <p:nvPr/>
          </p:nvSpPr>
          <p:spPr>
            <a:xfrm>
              <a:off x="9513834" y="5634014"/>
              <a:ext cx="2204002"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Fordonsdatalager</a:t>
              </a:r>
              <a:endParaRPr lang="sv-SE" sz="1800" i="1" kern="1200" dirty="0"/>
            </a:p>
          </p:txBody>
        </p:sp>
        <p:grpSp>
          <p:nvGrpSpPr>
            <p:cNvPr id="39" name="Grupp 38">
              <a:extLst>
                <a:ext uri="{FF2B5EF4-FFF2-40B4-BE49-F238E27FC236}">
                  <a16:creationId xmlns:a16="http://schemas.microsoft.com/office/drawing/2014/main" id="{BF56017A-1DE7-11C8-2232-61F40FFA3072}"/>
                </a:ext>
              </a:extLst>
            </p:cNvPr>
            <p:cNvGrpSpPr/>
            <p:nvPr/>
          </p:nvGrpSpPr>
          <p:grpSpPr>
            <a:xfrm rot="329779">
              <a:off x="10082622" y="3163590"/>
              <a:ext cx="503941" cy="1111113"/>
              <a:chOff x="10010061" y="3207133"/>
              <a:chExt cx="503941" cy="1111113"/>
            </a:xfrm>
          </p:grpSpPr>
          <p:sp>
            <p:nvSpPr>
              <p:cNvPr id="33" name="Höger 32">
                <a:extLst>
                  <a:ext uri="{FF2B5EF4-FFF2-40B4-BE49-F238E27FC236}">
                    <a16:creationId xmlns:a16="http://schemas.microsoft.com/office/drawing/2014/main" id="{860CEEB2-474A-ACC1-4060-D46B8858BEC7}"/>
                  </a:ext>
                </a:extLst>
              </p:cNvPr>
              <p:cNvSpPr/>
              <p:nvPr/>
            </p:nvSpPr>
            <p:spPr>
              <a:xfrm rot="3344909">
                <a:off x="9752254" y="3591441"/>
                <a:ext cx="984612" cy="468998"/>
              </a:xfrm>
              <a:prstGeom prst="rightArrow">
                <a:avLst/>
              </a:prstGeom>
              <a:solidFill>
                <a:srgbClr val="5B9BD5">
                  <a:alpha val="29804"/>
                </a:srgbClr>
              </a:solidFill>
              <a:ln w="6350"/>
            </p:spPr>
            <p:style>
              <a:lnRef idx="2">
                <a:schemeClr val="accent4">
                  <a:shade val="15000"/>
                </a:schemeClr>
              </a:lnRef>
              <a:fillRef idx="1">
                <a:schemeClr val="accent4"/>
              </a:fillRef>
              <a:effectRef idx="0">
                <a:schemeClr val="accent4"/>
              </a:effectRef>
              <a:fontRef idx="minor">
                <a:schemeClr val="lt1"/>
              </a:fontRef>
            </p:style>
            <p:txBody>
              <a:bodyPr spcFirstLastPara="0" vert="horz" wrap="square" lIns="56007" tIns="18669" rIns="18669" bIns="18669" numCol="1" spcCol="1270" anchor="ctr" anchorCtr="0">
                <a:noAutofit/>
              </a:bodyPr>
              <a:lstStyle/>
              <a:p>
                <a:pPr algn="ctr" defTabSz="622300">
                  <a:lnSpc>
                    <a:spcPct val="90000"/>
                  </a:lnSpc>
                  <a:spcBef>
                    <a:spcPct val="0"/>
                  </a:spcBef>
                  <a:spcAft>
                    <a:spcPct val="35000"/>
                  </a:spcAft>
                </a:pPr>
                <a:r>
                  <a:rPr lang="sv-SE" sz="900" dirty="0">
                    <a:solidFill>
                      <a:schemeClr val="tx1"/>
                    </a:solidFill>
                  </a:rPr>
                  <a:t>Fordonsdata</a:t>
                </a:r>
              </a:p>
            </p:txBody>
          </p:sp>
          <p:sp>
            <p:nvSpPr>
              <p:cNvPr id="34" name="textruta 33">
                <a:extLst>
                  <a:ext uri="{FF2B5EF4-FFF2-40B4-BE49-F238E27FC236}">
                    <a16:creationId xmlns:a16="http://schemas.microsoft.com/office/drawing/2014/main" id="{CC8B8B2C-B565-8B73-521C-58C2629C835D}"/>
                  </a:ext>
                </a:extLst>
              </p:cNvPr>
              <p:cNvSpPr txBox="1"/>
              <p:nvPr/>
            </p:nvSpPr>
            <p:spPr>
              <a:xfrm rot="3354995">
                <a:off x="9959665" y="3530638"/>
                <a:ext cx="877842" cy="230832"/>
              </a:xfrm>
              <a:prstGeom prst="rect">
                <a:avLst/>
              </a:prstGeom>
              <a:noFill/>
            </p:spPr>
            <p:txBody>
              <a:bodyPr wrap="square" rtlCol="0">
                <a:spAutoFit/>
              </a:bodyPr>
              <a:lstStyle/>
              <a:p>
                <a:r>
                  <a:rPr lang="sv-SE" sz="900" dirty="0"/>
                  <a:t>Mobildata</a:t>
                </a:r>
              </a:p>
            </p:txBody>
          </p:sp>
        </p:grpSp>
        <p:pic>
          <p:nvPicPr>
            <p:cNvPr id="59" name="Picture 4" descr="Cell Tower - Free vector clipart images on creazilla.com">
              <a:extLst>
                <a:ext uri="{FF2B5EF4-FFF2-40B4-BE49-F238E27FC236}">
                  <a16:creationId xmlns:a16="http://schemas.microsoft.com/office/drawing/2014/main" id="{AC8D8BD5-42FE-308E-D5D8-D35382BDFAB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89909" y="3180812"/>
              <a:ext cx="488158" cy="59808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upp 8">
            <a:extLst>
              <a:ext uri="{FF2B5EF4-FFF2-40B4-BE49-F238E27FC236}">
                <a16:creationId xmlns:a16="http://schemas.microsoft.com/office/drawing/2014/main" id="{6B6268D6-445F-F62E-2DBE-650313AA9DAE}"/>
              </a:ext>
            </a:extLst>
          </p:cNvPr>
          <p:cNvGrpSpPr/>
          <p:nvPr/>
        </p:nvGrpSpPr>
        <p:grpSpPr>
          <a:xfrm>
            <a:off x="6449727" y="1242184"/>
            <a:ext cx="4055228" cy="3411935"/>
            <a:chOff x="6449727" y="1242184"/>
            <a:chExt cx="4055228" cy="3411935"/>
          </a:xfrm>
        </p:grpSpPr>
        <p:cxnSp>
          <p:nvCxnSpPr>
            <p:cNvPr id="10" name="Rak 9">
              <a:extLst>
                <a:ext uri="{FF2B5EF4-FFF2-40B4-BE49-F238E27FC236}">
                  <a16:creationId xmlns:a16="http://schemas.microsoft.com/office/drawing/2014/main" id="{12A111B8-44D8-4413-788C-A7E2C206ACF1}"/>
                </a:ext>
              </a:extLst>
            </p:cNvPr>
            <p:cNvCxnSpPr>
              <a:cxnSpLocks/>
              <a:stCxn id="5" idx="5"/>
            </p:cNvCxnSpPr>
            <p:nvPr/>
          </p:nvCxnSpPr>
          <p:spPr>
            <a:xfrm flipV="1">
              <a:off x="6719818" y="3230380"/>
              <a:ext cx="3293612" cy="1332333"/>
            </a:xfrm>
            <a:prstGeom prst="line">
              <a:avLst/>
            </a:prstGeom>
            <a:solidFill>
              <a:srgbClr val="5B9BD5">
                <a:alpha val="50196"/>
              </a:srgbClr>
            </a:solidFill>
            <a:ln w="6350">
              <a:prstDash val="dash"/>
            </a:ln>
          </p:spPr>
          <p:style>
            <a:lnRef idx="2">
              <a:schemeClr val="accent4">
                <a:shade val="15000"/>
              </a:schemeClr>
            </a:lnRef>
            <a:fillRef idx="1">
              <a:schemeClr val="accent4"/>
            </a:fillRef>
            <a:effectRef idx="0">
              <a:schemeClr val="accent4"/>
            </a:effectRef>
            <a:fontRef idx="minor">
              <a:schemeClr val="lt1"/>
            </a:fontRef>
          </p:style>
        </p:cxnSp>
        <p:grpSp>
          <p:nvGrpSpPr>
            <p:cNvPr id="23" name="Grupp 22">
              <a:extLst>
                <a:ext uri="{FF2B5EF4-FFF2-40B4-BE49-F238E27FC236}">
                  <a16:creationId xmlns:a16="http://schemas.microsoft.com/office/drawing/2014/main" id="{2DAE8B62-A192-3A1F-9F4F-9010F398DC87}"/>
                </a:ext>
              </a:extLst>
            </p:cNvPr>
            <p:cNvGrpSpPr/>
            <p:nvPr/>
          </p:nvGrpSpPr>
          <p:grpSpPr>
            <a:xfrm>
              <a:off x="8357206" y="1242184"/>
              <a:ext cx="2147749" cy="2147749"/>
              <a:chOff x="7107607" y="742449"/>
              <a:chExt cx="2147749" cy="2147749"/>
            </a:xfrm>
          </p:grpSpPr>
          <p:sp>
            <p:nvSpPr>
              <p:cNvPr id="6" name="Ellips 5">
                <a:extLst>
                  <a:ext uri="{FF2B5EF4-FFF2-40B4-BE49-F238E27FC236}">
                    <a16:creationId xmlns:a16="http://schemas.microsoft.com/office/drawing/2014/main" id="{EA6056CE-114D-7C38-EF29-0CE05D4DFE4C}"/>
                  </a:ext>
                </a:extLst>
              </p:cNvPr>
              <p:cNvSpPr/>
              <p:nvPr/>
            </p:nvSpPr>
            <p:spPr>
              <a:xfrm>
                <a:off x="7107607" y="742449"/>
                <a:ext cx="2147749" cy="2147749"/>
              </a:xfrm>
              <a:prstGeom prst="ellipse">
                <a:avLst/>
              </a:prstGeom>
              <a:solidFill>
                <a:srgbClr val="5B9BD5">
                  <a:alpha val="29804"/>
                </a:srgbClr>
              </a:solidFill>
              <a:ln w="6350"/>
            </p:spPr>
            <p:style>
              <a:lnRef idx="2">
                <a:schemeClr val="accent4">
                  <a:shade val="15000"/>
                </a:schemeClr>
              </a:lnRef>
              <a:fillRef idx="1">
                <a:schemeClr val="accent4"/>
              </a:fillRef>
              <a:effectRef idx="0">
                <a:schemeClr val="accent4"/>
              </a:effectRef>
              <a:fontRef idx="minor">
                <a:schemeClr val="lt1"/>
              </a:fontRef>
            </p:style>
            <p:txBody>
              <a:bodyPr spcFirstLastPara="0" vert="horz" wrap="square" lIns="56007" tIns="18669" rIns="18669" bIns="18669" numCol="1" spcCol="1270" anchor="ctr" anchorCtr="0">
                <a:noAutofit/>
              </a:bodyPr>
              <a:lstStyle/>
              <a:p>
                <a:pPr algn="ctr" defTabSz="622300">
                  <a:lnSpc>
                    <a:spcPct val="90000"/>
                  </a:lnSpc>
                  <a:spcBef>
                    <a:spcPct val="0"/>
                  </a:spcBef>
                  <a:spcAft>
                    <a:spcPct val="35000"/>
                  </a:spcAft>
                </a:pPr>
                <a:endParaRPr lang="sv-SE" sz="1400"/>
              </a:p>
            </p:txBody>
          </p:sp>
          <p:pic>
            <p:nvPicPr>
              <p:cNvPr id="18" name="Picture 2" descr="OBD tracker för fordon – GPS tracker, OBD2">
                <a:extLst>
                  <a:ext uri="{FF2B5EF4-FFF2-40B4-BE49-F238E27FC236}">
                    <a16:creationId xmlns:a16="http://schemas.microsoft.com/office/drawing/2014/main" id="{BF82D5EB-3D2E-4748-1299-0725E3C7ED3D}"/>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27250" b="71125" l="25875" r="77250">
                            <a14:foregroundMark x1="25875" y1="51250" x2="25875" y2="51250"/>
                            <a14:backgroundMark x1="51000" y1="67250" x2="51000" y2="67250"/>
                            <a14:backgroundMark x1="50250" y1="66375" x2="50250" y2="66375"/>
                            <a14:backgroundMark x1="50625" y1="65625" x2="50625" y2="65625"/>
                            <a14:backgroundMark x1="38250" y1="67125" x2="38250" y2="67125"/>
                            <a14:backgroundMark x1="32125" y1="46125" x2="32125" y2="46125"/>
                          </a14:backgroundRemoval>
                        </a14:imgEffect>
                        <a14:imgEffect>
                          <a14:saturation sat="0"/>
                        </a14:imgEffect>
                        <a14:imgEffect>
                          <a14:brightnessContrast contrast="20000"/>
                        </a14:imgEffect>
                      </a14:imgLayer>
                    </a14:imgProps>
                  </a:ext>
                  <a:ext uri="{28A0092B-C50C-407E-A947-70E740481C1C}">
                    <a14:useLocalDpi xmlns:a14="http://schemas.microsoft.com/office/drawing/2010/main" val="0"/>
                  </a:ext>
                </a:extLst>
              </a:blip>
              <a:srcRect l="19814" t="21775" r="16315" b="23387"/>
              <a:stretch/>
            </p:blipFill>
            <p:spPr bwMode="auto">
              <a:xfrm rot="20752292" flipH="1">
                <a:off x="7142930" y="1106208"/>
                <a:ext cx="2077099" cy="1783368"/>
              </a:xfrm>
              <a:prstGeom prst="rect">
                <a:avLst/>
              </a:prstGeom>
              <a:noFill/>
              <a:effectLst>
                <a:outerShdw blurRad="129010" dist="18863" dir="5400000" sx="104267" sy="104267" algn="t" rotWithShape="0">
                  <a:prstClr val="black">
                    <a:alpha val="26150"/>
                  </a:prstClr>
                </a:outerShdw>
              </a:effectLst>
              <a:extLst>
                <a:ext uri="{909E8E84-426E-40DD-AFC4-6F175D3DCCD1}">
                  <a14:hiddenFill xmlns:a14="http://schemas.microsoft.com/office/drawing/2010/main">
                    <a:solidFill>
                      <a:srgbClr val="FFFFFF"/>
                    </a:solidFill>
                  </a14:hiddenFill>
                </a:ext>
              </a:extLst>
            </p:spPr>
          </p:pic>
          <p:sp>
            <p:nvSpPr>
              <p:cNvPr id="21" name="textruta 20">
                <a:extLst>
                  <a:ext uri="{FF2B5EF4-FFF2-40B4-BE49-F238E27FC236}">
                    <a16:creationId xmlns:a16="http://schemas.microsoft.com/office/drawing/2014/main" id="{D6EB009A-B7E6-23FA-AE01-05D1E02B335E}"/>
                  </a:ext>
                </a:extLst>
              </p:cNvPr>
              <p:cNvSpPr txBox="1"/>
              <p:nvPr/>
            </p:nvSpPr>
            <p:spPr>
              <a:xfrm>
                <a:off x="7244466" y="897601"/>
                <a:ext cx="1874028" cy="480131"/>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400" dirty="0"/>
                  <a:t>Servicerese-fordonsplattform</a:t>
                </a:r>
                <a:endParaRPr lang="sv-SE" sz="1400" i="1" kern="1200" dirty="0"/>
              </a:p>
            </p:txBody>
          </p:sp>
        </p:grpSp>
        <p:sp>
          <p:nvSpPr>
            <p:cNvPr id="29" name="Höger 28">
              <a:extLst>
                <a:ext uri="{FF2B5EF4-FFF2-40B4-BE49-F238E27FC236}">
                  <a16:creationId xmlns:a16="http://schemas.microsoft.com/office/drawing/2014/main" id="{6E9607ED-CD39-55FB-A3C6-2AF3C9A5820C}"/>
                </a:ext>
              </a:extLst>
            </p:cNvPr>
            <p:cNvSpPr/>
            <p:nvPr/>
          </p:nvSpPr>
          <p:spPr>
            <a:xfrm rot="19392285">
              <a:off x="7626538" y="3268390"/>
              <a:ext cx="984612" cy="468998"/>
            </a:xfrm>
            <a:prstGeom prst="rightArrow">
              <a:avLst/>
            </a:prstGeom>
            <a:solidFill>
              <a:srgbClr val="5B9BD5">
                <a:alpha val="29804"/>
              </a:srgbClr>
            </a:solidFill>
            <a:ln w="6350"/>
          </p:spPr>
          <p:style>
            <a:lnRef idx="2">
              <a:schemeClr val="accent4">
                <a:shade val="15000"/>
              </a:schemeClr>
            </a:lnRef>
            <a:fillRef idx="1">
              <a:schemeClr val="accent4"/>
            </a:fillRef>
            <a:effectRef idx="0">
              <a:schemeClr val="accent4"/>
            </a:effectRef>
            <a:fontRef idx="minor">
              <a:schemeClr val="lt1"/>
            </a:fontRef>
          </p:style>
          <p:txBody>
            <a:bodyPr spcFirstLastPara="0" vert="horz" wrap="square" lIns="56007" tIns="18669" rIns="18669" bIns="18669" numCol="1" spcCol="1270" anchor="ctr" anchorCtr="0">
              <a:noAutofit/>
            </a:bodyPr>
            <a:lstStyle/>
            <a:p>
              <a:pPr algn="ctr" defTabSz="622300">
                <a:lnSpc>
                  <a:spcPct val="90000"/>
                </a:lnSpc>
                <a:spcBef>
                  <a:spcPct val="0"/>
                </a:spcBef>
                <a:spcAft>
                  <a:spcPct val="35000"/>
                </a:spcAft>
              </a:pPr>
              <a:r>
                <a:rPr lang="sv-SE" sz="900" dirty="0">
                  <a:solidFill>
                    <a:schemeClr val="tx1"/>
                  </a:solidFill>
                </a:rPr>
                <a:t>Fordonsdata</a:t>
              </a:r>
            </a:p>
          </p:txBody>
        </p:sp>
        <p:pic>
          <p:nvPicPr>
            <p:cNvPr id="46" name="Picture 2" descr="OBD tracker för fordon – GPS tracker, OBD2">
              <a:extLst>
                <a:ext uri="{FF2B5EF4-FFF2-40B4-BE49-F238E27FC236}">
                  <a16:creationId xmlns:a16="http://schemas.microsoft.com/office/drawing/2014/main" id="{EAB7370C-5F93-9BDC-B573-A02348FCB90D}"/>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27250" b="71125" l="25875" r="77250">
                          <a14:foregroundMark x1="25875" y1="51250" x2="25875" y2="51250"/>
                          <a14:backgroundMark x1="51000" y1="67250" x2="51000" y2="67250"/>
                          <a14:backgroundMark x1="50250" y1="66375" x2="50250" y2="66375"/>
                          <a14:backgroundMark x1="50625" y1="65625" x2="50625" y2="65625"/>
                          <a14:backgroundMark x1="38250" y1="67125" x2="38250" y2="67125"/>
                          <a14:backgroundMark x1="32125" y1="46125" x2="32125" y2="46125"/>
                        </a14:backgroundRemoval>
                      </a14:imgEffect>
                    </a14:imgLayer>
                  </a14:imgProps>
                </a:ext>
                <a:ext uri="{28A0092B-C50C-407E-A947-70E740481C1C}">
                  <a14:useLocalDpi xmlns:a14="http://schemas.microsoft.com/office/drawing/2010/main" val="0"/>
                </a:ext>
              </a:extLst>
            </a:blip>
            <a:srcRect l="19814" t="21775" r="16315" b="23387"/>
            <a:stretch/>
          </p:blipFill>
          <p:spPr bwMode="auto">
            <a:xfrm rot="20752292" flipH="1">
              <a:off x="6476790" y="4198666"/>
              <a:ext cx="215959" cy="455453"/>
            </a:xfrm>
            <a:prstGeom prst="rect">
              <a:avLst/>
            </a:prstGeom>
            <a:noFill/>
            <a:effectLst>
              <a:outerShdw blurRad="129010" dist="18863" dir="5400000" sx="104267" sy="104267" algn="t" rotWithShape="0">
                <a:prstClr val="black">
                  <a:alpha val="26150"/>
                </a:prstClr>
              </a:outerShdw>
            </a:effectLst>
            <a:scene3d>
              <a:camera prst="isometricOffAxis1Top"/>
              <a:lightRig rig="threePt" dir="t"/>
            </a:scene3d>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5FD765F6-F710-090F-F899-4DC3CDD93875}"/>
                </a:ext>
              </a:extLst>
            </p:cNvPr>
            <p:cNvPicPr>
              <a:picLocks noChangeAspect="1" noChangeArrowheads="1"/>
            </p:cNvPicPr>
            <p:nvPr/>
          </p:nvPicPr>
          <p:blipFill>
            <a:blip r:embed="rId14">
              <a:extLst>
                <a:ext uri="{96DAC541-7B7A-43D3-8B79-37D633B846F1}">
                  <asvg:svgBlip xmlns:asvg="http://schemas.microsoft.com/office/drawing/2016/SVG/main" r:embed="rId15"/>
                </a:ext>
              </a:extLst>
            </a:blip>
            <a:srcRect/>
            <a:stretch/>
          </p:blipFill>
          <p:spPr bwMode="auto">
            <a:xfrm rot="19309153">
              <a:off x="7453180" y="3122556"/>
              <a:ext cx="539120" cy="215648"/>
            </a:xfrm>
            <a:prstGeom prst="rect">
              <a:avLst/>
            </a:prstGeom>
            <a:noFill/>
            <a:extLst>
              <a:ext uri="{909E8E84-426E-40DD-AFC4-6F175D3DCCD1}">
                <a14:hiddenFill xmlns:a14="http://schemas.microsoft.com/office/drawing/2010/main">
                  <a:solidFill>
                    <a:srgbClr val="FFFFFF"/>
                  </a:solidFill>
                </a14:hiddenFill>
              </a:ext>
            </a:extLst>
          </p:spPr>
        </p:pic>
        <p:cxnSp>
          <p:nvCxnSpPr>
            <p:cNvPr id="8" name="Rak 7">
              <a:extLst>
                <a:ext uri="{FF2B5EF4-FFF2-40B4-BE49-F238E27FC236}">
                  <a16:creationId xmlns:a16="http://schemas.microsoft.com/office/drawing/2014/main" id="{ACC95390-B30C-FC57-A987-8245D98C7DE2}"/>
                </a:ext>
              </a:extLst>
            </p:cNvPr>
            <p:cNvCxnSpPr>
              <a:cxnSpLocks/>
              <a:stCxn id="5" idx="1"/>
            </p:cNvCxnSpPr>
            <p:nvPr/>
          </p:nvCxnSpPr>
          <p:spPr>
            <a:xfrm flipV="1">
              <a:off x="6449727" y="1656413"/>
              <a:ext cx="2139637" cy="2636209"/>
            </a:xfrm>
            <a:prstGeom prst="line">
              <a:avLst/>
            </a:prstGeom>
            <a:solidFill>
              <a:srgbClr val="5B9BD5">
                <a:alpha val="50196"/>
              </a:srgbClr>
            </a:solidFill>
            <a:ln w="6350">
              <a:prstDash val="dash"/>
            </a:ln>
          </p:spPr>
          <p:style>
            <a:lnRef idx="2">
              <a:schemeClr val="accent4">
                <a:shade val="15000"/>
              </a:schemeClr>
            </a:lnRef>
            <a:fillRef idx="1">
              <a:schemeClr val="accent4"/>
            </a:fillRef>
            <a:effectRef idx="0">
              <a:schemeClr val="accent4"/>
            </a:effectRef>
            <a:fontRef idx="minor">
              <a:schemeClr val="lt1"/>
            </a:fontRef>
          </p:style>
        </p:cxnSp>
        <p:sp>
          <p:nvSpPr>
            <p:cNvPr id="31" name="textruta 30">
              <a:extLst>
                <a:ext uri="{FF2B5EF4-FFF2-40B4-BE49-F238E27FC236}">
                  <a16:creationId xmlns:a16="http://schemas.microsoft.com/office/drawing/2014/main" id="{CA07C85E-4256-B8F0-DBD1-E7ED73DB5EF5}"/>
                </a:ext>
              </a:extLst>
            </p:cNvPr>
            <p:cNvSpPr txBox="1"/>
            <p:nvPr/>
          </p:nvSpPr>
          <p:spPr>
            <a:xfrm rot="19390924">
              <a:off x="7477172" y="3244798"/>
              <a:ext cx="938040" cy="230832"/>
            </a:xfrm>
            <a:prstGeom prst="rect">
              <a:avLst/>
            </a:prstGeom>
            <a:noFill/>
          </p:spPr>
          <p:txBody>
            <a:bodyPr wrap="square" rtlCol="0">
              <a:spAutoFit/>
            </a:bodyPr>
            <a:lstStyle/>
            <a:p>
              <a:r>
                <a:rPr lang="sv-SE" sz="900" dirty="0"/>
                <a:t>CAN-buss</a:t>
              </a:r>
            </a:p>
          </p:txBody>
        </p:sp>
      </p:grpSp>
    </p:spTree>
    <p:extLst>
      <p:ext uri="{BB962C8B-B14F-4D97-AF65-F5344CB8AC3E}">
        <p14:creationId xmlns:p14="http://schemas.microsoft.com/office/powerpoint/2010/main" val="4051681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20E408F5-355A-DD31-793C-5585266F314B}"/>
              </a:ext>
            </a:extLst>
          </p:cNvPr>
          <p:cNvSpPr>
            <a:spLocks noGrp="1"/>
          </p:cNvSpPr>
          <p:nvPr>
            <p:ph type="body" sz="quarter" idx="10"/>
          </p:nvPr>
        </p:nvSpPr>
        <p:spPr/>
        <p:txBody>
          <a:bodyPr/>
          <a:lstStyle/>
          <a:p>
            <a:r>
              <a:rPr lang="sv-SE" dirty="0"/>
              <a:t>Resepersonalapp</a:t>
            </a:r>
          </a:p>
        </p:txBody>
      </p:sp>
    </p:spTree>
    <p:extLst>
      <p:ext uri="{BB962C8B-B14F-4D97-AF65-F5344CB8AC3E}">
        <p14:creationId xmlns:p14="http://schemas.microsoft.com/office/powerpoint/2010/main" val="2856135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p 26">
            <a:extLst>
              <a:ext uri="{FF2B5EF4-FFF2-40B4-BE49-F238E27FC236}">
                <a16:creationId xmlns:a16="http://schemas.microsoft.com/office/drawing/2014/main" id="{3D3EAFD8-2756-E111-4B6B-9EC0FCE127E3}"/>
              </a:ext>
            </a:extLst>
          </p:cNvPr>
          <p:cNvGrpSpPr/>
          <p:nvPr/>
        </p:nvGrpSpPr>
        <p:grpSpPr>
          <a:xfrm>
            <a:off x="710863" y="766995"/>
            <a:ext cx="2441595" cy="5019210"/>
            <a:chOff x="710863" y="766995"/>
            <a:chExt cx="2441595" cy="5019210"/>
          </a:xfrm>
        </p:grpSpPr>
        <p:pic>
          <p:nvPicPr>
            <p:cNvPr id="4" name="Bildobjekt 3" descr="En bild som visar Mobiltelefon, text, pryl, Elektronisk enhet&#10;&#10;Automatiskt genererad beskrivning">
              <a:extLst>
                <a:ext uri="{FF2B5EF4-FFF2-40B4-BE49-F238E27FC236}">
                  <a16:creationId xmlns:a16="http://schemas.microsoft.com/office/drawing/2014/main" id="{B538AFAF-23C8-2FB7-3D7F-C8311B3799B4}"/>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710863" y="766995"/>
              <a:ext cx="2441595" cy="5019210"/>
            </a:xfrm>
            <a:prstGeom prst="rect">
              <a:avLst/>
            </a:prstGeom>
          </p:spPr>
        </p:pic>
        <p:sp>
          <p:nvSpPr>
            <p:cNvPr id="5" name="textruta 4">
              <a:extLst>
                <a:ext uri="{FF2B5EF4-FFF2-40B4-BE49-F238E27FC236}">
                  <a16:creationId xmlns:a16="http://schemas.microsoft.com/office/drawing/2014/main" id="{79FA3678-0D6B-B9E7-143B-9A10BD1B9C94}"/>
                </a:ext>
              </a:extLst>
            </p:cNvPr>
            <p:cNvSpPr txBox="1"/>
            <p:nvPr/>
          </p:nvSpPr>
          <p:spPr>
            <a:xfrm>
              <a:off x="859153" y="1702382"/>
              <a:ext cx="2137826" cy="3148436"/>
            </a:xfrm>
            <a:prstGeom prst="rect">
              <a:avLst/>
            </a:prstGeom>
            <a:solidFill>
              <a:srgbClr val="202020"/>
            </a:solidFill>
            <a:ln>
              <a:noFill/>
            </a:ln>
          </p:spPr>
          <p:txBody>
            <a:bodyPr wrap="square" rtlCol="0">
              <a:noAutofit/>
            </a:bodyPr>
            <a:lstStyle/>
            <a:p>
              <a:endParaRPr lang="sv-SE" dirty="0"/>
            </a:p>
          </p:txBody>
        </p:sp>
        <p:pic>
          <p:nvPicPr>
            <p:cNvPr id="5122" name="Picture 2" descr="Hur loggar man in med BankID? : FRENDA Support">
              <a:extLst>
                <a:ext uri="{FF2B5EF4-FFF2-40B4-BE49-F238E27FC236}">
                  <a16:creationId xmlns:a16="http://schemas.microsoft.com/office/drawing/2014/main" id="{1A975648-A7B0-1269-C675-AED587E6E828}"/>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472" b="91257" l="22359" r="78870">
                          <a14:foregroundMark x1="24816" y1="48087" x2="24816" y2="32423"/>
                          <a14:foregroundMark x1="25553" y1="9290" x2="49140" y2="10018"/>
                          <a14:foregroundMark x1="49140" y1="10018" x2="68550" y2="9472"/>
                          <a14:foregroundMark x1="68550" y1="9472" x2="78133" y2="22769"/>
                          <a14:foregroundMark x1="78133" y1="22769" x2="75676" y2="49180"/>
                          <a14:foregroundMark x1="75676" y1="49180" x2="75430" y2="49362"/>
                          <a14:foregroundMark x1="23342" y1="56102" x2="43980" y2="56102"/>
                          <a14:foregroundMark x1="43980" y1="56102" x2="67322" y2="57559"/>
                          <a14:foregroundMark x1="67322" y1="57559" x2="28256" y2="61202"/>
                          <a14:foregroundMark x1="28256" y1="61202" x2="69779" y2="67031"/>
                          <a14:foregroundMark x1="69779" y1="67031" x2="28747" y2="69035"/>
                          <a14:foregroundMark x1="24816" y1="55738" x2="26044" y2="70128"/>
                          <a14:foregroundMark x1="26044" y1="70128" x2="74693" y2="69399"/>
                          <a14:foregroundMark x1="74693" y1="69399" x2="61179" y2="57377"/>
                          <a14:foregroundMark x1="61179" y1="57377" x2="26290" y2="55191"/>
                          <a14:foregroundMark x1="26290" y1="55191" x2="24570" y2="57559"/>
                          <a14:foregroundMark x1="74201" y1="61931" x2="61671" y2="61202"/>
                          <a14:foregroundMark x1="78870" y1="59927" x2="64865" y2="60109"/>
                          <a14:foregroundMark x1="74201" y1="61020" x2="75921" y2="61202"/>
                          <a14:foregroundMark x1="24816" y1="54645" x2="46192" y2="56831"/>
                          <a14:foregroundMark x1="46192" y1="56831" x2="32187" y2="55009"/>
                          <a14:foregroundMark x1="37592" y1="87796" x2="61179" y2="91257"/>
                          <a14:foregroundMark x1="23096" y1="63388" x2="26536" y2="71403"/>
                          <a14:foregroundMark x1="23342" y1="67395" x2="32924" y2="77231"/>
                          <a14:foregroundMark x1="32924" y1="77231" x2="37101" y2="76685"/>
                        </a14:backgroundRemoval>
                      </a14:imgEffect>
                    </a14:imgLayer>
                  </a14:imgProps>
                </a:ext>
                <a:ext uri="{28A0092B-C50C-407E-A947-70E740481C1C}">
                  <a14:useLocalDpi xmlns:a14="http://schemas.microsoft.com/office/drawing/2010/main" val="0"/>
                </a:ext>
              </a:extLst>
            </a:blip>
            <a:srcRect l="16128" t="3552" r="14694" b="4508"/>
            <a:stretch/>
          </p:blipFill>
          <p:spPr bwMode="auto">
            <a:xfrm>
              <a:off x="1185657" y="1872374"/>
              <a:ext cx="1531464" cy="2745196"/>
            </a:xfrm>
            <a:prstGeom prst="rect">
              <a:avLst/>
            </a:prstGeom>
            <a:noFill/>
            <a:extLst>
              <a:ext uri="{909E8E84-426E-40DD-AFC4-6F175D3DCCD1}">
                <a14:hiddenFill xmlns:a14="http://schemas.microsoft.com/office/drawing/2010/main">
                  <a:solidFill>
                    <a:srgbClr val="FFFFFF"/>
                  </a:solidFill>
                </a14:hiddenFill>
              </a:ext>
            </a:extLst>
          </p:spPr>
        </p:pic>
        <p:sp>
          <p:nvSpPr>
            <p:cNvPr id="13" name="textruta 12">
              <a:extLst>
                <a:ext uri="{FF2B5EF4-FFF2-40B4-BE49-F238E27FC236}">
                  <a16:creationId xmlns:a16="http://schemas.microsoft.com/office/drawing/2014/main" id="{8D6F903F-4D88-FD90-1579-05E20CC688F6}"/>
                </a:ext>
              </a:extLst>
            </p:cNvPr>
            <p:cNvSpPr txBox="1"/>
            <p:nvPr/>
          </p:nvSpPr>
          <p:spPr>
            <a:xfrm>
              <a:off x="1286719" y="4319731"/>
              <a:ext cx="1329339" cy="282594"/>
            </a:xfrm>
            <a:prstGeom prst="rect">
              <a:avLst/>
            </a:prstGeom>
            <a:solidFill>
              <a:schemeClr val="accent6"/>
            </a:solidFill>
          </p:spPr>
          <p:txBody>
            <a:bodyPr wrap="square" rtlCol="0">
              <a:spAutoFit/>
            </a:bodyPr>
            <a:lstStyle/>
            <a:p>
              <a:pPr algn="ctr"/>
              <a:r>
                <a:rPr lang="sv-SE" sz="1200" dirty="0">
                  <a:solidFill>
                    <a:schemeClr val="bg1"/>
                  </a:solidFill>
                </a:rPr>
                <a:t>Avbryt</a:t>
              </a:r>
            </a:p>
          </p:txBody>
        </p:sp>
      </p:grpSp>
      <p:grpSp>
        <p:nvGrpSpPr>
          <p:cNvPr id="28" name="Grupp 27">
            <a:extLst>
              <a:ext uri="{FF2B5EF4-FFF2-40B4-BE49-F238E27FC236}">
                <a16:creationId xmlns:a16="http://schemas.microsoft.com/office/drawing/2014/main" id="{0F78E999-84A7-272C-E135-EE73675C0AFC}"/>
              </a:ext>
            </a:extLst>
          </p:cNvPr>
          <p:cNvGrpSpPr/>
          <p:nvPr/>
        </p:nvGrpSpPr>
        <p:grpSpPr>
          <a:xfrm>
            <a:off x="3487088" y="766995"/>
            <a:ext cx="2441595" cy="5019210"/>
            <a:chOff x="3487088" y="766995"/>
            <a:chExt cx="2441595" cy="5019210"/>
          </a:xfrm>
        </p:grpSpPr>
        <p:pic>
          <p:nvPicPr>
            <p:cNvPr id="6" name="Bildobjekt 5" descr="En bild som visar Mobiltelefon, text, pryl, Elektronisk enhet&#10;&#10;Automatiskt genererad beskrivning">
              <a:extLst>
                <a:ext uri="{FF2B5EF4-FFF2-40B4-BE49-F238E27FC236}">
                  <a16:creationId xmlns:a16="http://schemas.microsoft.com/office/drawing/2014/main" id="{9FAD6FF1-5F1B-D951-05F0-E5C8FFE118C2}"/>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3487088" y="766995"/>
              <a:ext cx="2441595" cy="5019210"/>
            </a:xfrm>
            <a:prstGeom prst="rect">
              <a:avLst/>
            </a:prstGeom>
          </p:spPr>
        </p:pic>
        <p:sp>
          <p:nvSpPr>
            <p:cNvPr id="7" name="textruta 6">
              <a:extLst>
                <a:ext uri="{FF2B5EF4-FFF2-40B4-BE49-F238E27FC236}">
                  <a16:creationId xmlns:a16="http://schemas.microsoft.com/office/drawing/2014/main" id="{243496FB-0A6E-62E5-FB0B-D2987270004B}"/>
                </a:ext>
              </a:extLst>
            </p:cNvPr>
            <p:cNvSpPr txBox="1"/>
            <p:nvPr/>
          </p:nvSpPr>
          <p:spPr>
            <a:xfrm>
              <a:off x="3635379" y="1702382"/>
              <a:ext cx="2137826" cy="3148436"/>
            </a:xfrm>
            <a:prstGeom prst="rect">
              <a:avLst/>
            </a:prstGeom>
            <a:solidFill>
              <a:srgbClr val="202020"/>
            </a:solidFill>
            <a:ln>
              <a:noFill/>
            </a:ln>
          </p:spPr>
          <p:txBody>
            <a:bodyPr wrap="square" rtlCol="0">
              <a:noAutofit/>
            </a:bodyPr>
            <a:lstStyle/>
            <a:p>
              <a:pPr algn="ctr"/>
              <a:endParaRPr lang="sv-SE" sz="1200" dirty="0">
                <a:solidFill>
                  <a:schemeClr val="bg1"/>
                </a:solidFill>
                <a:latin typeface="Arial" panose="020B0604020202020204" pitchFamily="34" charset="0"/>
                <a:cs typeface="Arial" panose="020B0604020202020204" pitchFamily="34" charset="0"/>
              </a:endParaRPr>
            </a:p>
            <a:p>
              <a:pPr algn="ctr"/>
              <a:endParaRPr lang="sv-SE" sz="1200" dirty="0">
                <a:solidFill>
                  <a:schemeClr val="bg1"/>
                </a:solidFill>
                <a:latin typeface="Arial" panose="020B0604020202020204" pitchFamily="34" charset="0"/>
                <a:cs typeface="Arial" panose="020B0604020202020204" pitchFamily="34" charset="0"/>
              </a:endParaRPr>
            </a:p>
            <a:p>
              <a:pPr algn="ctr"/>
              <a:br>
                <a:rPr lang="sv-SE" sz="1200" dirty="0">
                  <a:solidFill>
                    <a:schemeClr val="bg1"/>
                  </a:solidFill>
                  <a:latin typeface="Arial" panose="020B0604020202020204" pitchFamily="34" charset="0"/>
                  <a:cs typeface="Arial" panose="020B0604020202020204" pitchFamily="34" charset="0"/>
                </a:rPr>
              </a:br>
              <a:r>
                <a:rPr lang="sv-SE" sz="1200" dirty="0">
                  <a:solidFill>
                    <a:schemeClr val="bg1"/>
                  </a:solidFill>
                  <a:latin typeface="Arial" panose="020B0604020202020204" pitchFamily="34" charset="0"/>
                  <a:cs typeface="Arial" panose="020B0604020202020204" pitchFamily="34" charset="0"/>
                </a:rPr>
                <a:t>Vilket fordon sitter du i?</a:t>
              </a:r>
              <a:endParaRPr lang="sv-SE" sz="2000" dirty="0">
                <a:solidFill>
                  <a:schemeClr val="bg1"/>
                </a:solidFill>
                <a:latin typeface="Arial" panose="020B0604020202020204" pitchFamily="34" charset="0"/>
                <a:cs typeface="Arial" panose="020B0604020202020204" pitchFamily="34" charset="0"/>
              </a:endParaRPr>
            </a:p>
          </p:txBody>
        </p:sp>
        <p:sp>
          <p:nvSpPr>
            <p:cNvPr id="12" name="textruta 11">
              <a:extLst>
                <a:ext uri="{FF2B5EF4-FFF2-40B4-BE49-F238E27FC236}">
                  <a16:creationId xmlns:a16="http://schemas.microsoft.com/office/drawing/2014/main" id="{21CE80C2-B780-5465-90E5-36FF063FBF4F}"/>
                </a:ext>
              </a:extLst>
            </p:cNvPr>
            <p:cNvSpPr txBox="1"/>
            <p:nvPr/>
          </p:nvSpPr>
          <p:spPr>
            <a:xfrm>
              <a:off x="4041564" y="2661464"/>
              <a:ext cx="1325454" cy="282594"/>
            </a:xfrm>
            <a:prstGeom prst="rect">
              <a:avLst/>
            </a:prstGeom>
            <a:solidFill>
              <a:schemeClr val="bg1"/>
            </a:solidFill>
            <a:ln>
              <a:noFill/>
            </a:ln>
          </p:spPr>
          <p:txBody>
            <a:bodyPr wrap="square" rtlCol="0">
              <a:noAutofit/>
            </a:bodyPr>
            <a:lstStyle>
              <a:defPPr>
                <a:defRPr lang="sv-SE"/>
              </a:defPPr>
              <a:lvl1pPr algn="ctr">
                <a:defRPr sz="1400">
                  <a:solidFill>
                    <a:schemeClr val="bg1"/>
                  </a:solidFill>
                  <a:latin typeface="Arial" panose="020B0604020202020204" pitchFamily="34" charset="0"/>
                  <a:cs typeface="Arial" panose="020B0604020202020204" pitchFamily="34" charset="0"/>
                </a:defRPr>
              </a:lvl1pPr>
            </a:lstStyle>
            <a:p>
              <a:r>
                <a:rPr lang="sv-SE" sz="1200" dirty="0">
                  <a:solidFill>
                    <a:sysClr val="windowText" lastClr="000000"/>
                  </a:solidFill>
                </a:rPr>
                <a:t>ABC 123</a:t>
              </a:r>
            </a:p>
          </p:txBody>
        </p:sp>
        <p:sp>
          <p:nvSpPr>
            <p:cNvPr id="14" name="textruta 13">
              <a:extLst>
                <a:ext uri="{FF2B5EF4-FFF2-40B4-BE49-F238E27FC236}">
                  <a16:creationId xmlns:a16="http://schemas.microsoft.com/office/drawing/2014/main" id="{7BEB6043-B99A-D7DE-6DD1-7006E2DC12EC}"/>
                </a:ext>
              </a:extLst>
            </p:cNvPr>
            <p:cNvSpPr txBox="1"/>
            <p:nvPr/>
          </p:nvSpPr>
          <p:spPr>
            <a:xfrm>
              <a:off x="4039622" y="4334975"/>
              <a:ext cx="1329339" cy="282594"/>
            </a:xfrm>
            <a:prstGeom prst="rect">
              <a:avLst/>
            </a:prstGeom>
            <a:solidFill>
              <a:schemeClr val="accent6"/>
            </a:solidFill>
          </p:spPr>
          <p:txBody>
            <a:bodyPr wrap="square" rtlCol="0">
              <a:spAutoFit/>
            </a:bodyPr>
            <a:lstStyle/>
            <a:p>
              <a:pPr algn="ctr"/>
              <a:r>
                <a:rPr lang="sv-SE" sz="1200" dirty="0">
                  <a:solidFill>
                    <a:schemeClr val="bg1"/>
                  </a:solidFill>
                </a:rPr>
                <a:t>Bekräfta</a:t>
              </a:r>
            </a:p>
          </p:txBody>
        </p:sp>
      </p:grpSp>
      <p:sp>
        <p:nvSpPr>
          <p:cNvPr id="17" name="Höger 16">
            <a:extLst>
              <a:ext uri="{FF2B5EF4-FFF2-40B4-BE49-F238E27FC236}">
                <a16:creationId xmlns:a16="http://schemas.microsoft.com/office/drawing/2014/main" id="{BCB604EE-4DB7-5DEF-4BDE-D6C3121EE458}"/>
              </a:ext>
            </a:extLst>
          </p:cNvPr>
          <p:cNvSpPr/>
          <p:nvPr/>
        </p:nvSpPr>
        <p:spPr>
          <a:xfrm>
            <a:off x="3250472" y="3184449"/>
            <a:ext cx="162274" cy="184302"/>
          </a:xfrm>
          <a:prstGeom prst="rightArrow">
            <a:avLst/>
          </a:prstGeom>
          <a:solidFill>
            <a:schemeClr val="accent2"/>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sp>
        <p:nvSpPr>
          <p:cNvPr id="18" name="Höger 17">
            <a:extLst>
              <a:ext uri="{FF2B5EF4-FFF2-40B4-BE49-F238E27FC236}">
                <a16:creationId xmlns:a16="http://schemas.microsoft.com/office/drawing/2014/main" id="{92DD4165-43FE-918A-D541-5C7594978005}"/>
              </a:ext>
            </a:extLst>
          </p:cNvPr>
          <p:cNvSpPr/>
          <p:nvPr/>
        </p:nvSpPr>
        <p:spPr>
          <a:xfrm>
            <a:off x="6019072" y="3184449"/>
            <a:ext cx="162274" cy="184302"/>
          </a:xfrm>
          <a:prstGeom prst="rightArrow">
            <a:avLst/>
          </a:prstGeom>
          <a:solidFill>
            <a:schemeClr val="accent2"/>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sp>
        <p:nvSpPr>
          <p:cNvPr id="19" name="Höger 18">
            <a:extLst>
              <a:ext uri="{FF2B5EF4-FFF2-40B4-BE49-F238E27FC236}">
                <a16:creationId xmlns:a16="http://schemas.microsoft.com/office/drawing/2014/main" id="{3EE54EDC-61A0-595E-B4E3-95DE3B52D592}"/>
              </a:ext>
            </a:extLst>
          </p:cNvPr>
          <p:cNvSpPr/>
          <p:nvPr/>
        </p:nvSpPr>
        <p:spPr>
          <a:xfrm>
            <a:off x="8779205" y="3184449"/>
            <a:ext cx="162274" cy="184302"/>
          </a:xfrm>
          <a:prstGeom prst="rightArrow">
            <a:avLst/>
          </a:prstGeom>
          <a:solidFill>
            <a:schemeClr val="accent2"/>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grpSp>
        <p:nvGrpSpPr>
          <p:cNvPr id="29" name="Grupp 28">
            <a:extLst>
              <a:ext uri="{FF2B5EF4-FFF2-40B4-BE49-F238E27FC236}">
                <a16:creationId xmlns:a16="http://schemas.microsoft.com/office/drawing/2014/main" id="{3A79B1B3-E770-CAD2-0F8E-0A4CD183632D}"/>
              </a:ext>
            </a:extLst>
          </p:cNvPr>
          <p:cNvGrpSpPr/>
          <p:nvPr/>
        </p:nvGrpSpPr>
        <p:grpSpPr>
          <a:xfrm>
            <a:off x="6263315" y="766995"/>
            <a:ext cx="2441595" cy="5019210"/>
            <a:chOff x="6263315" y="766995"/>
            <a:chExt cx="2441595" cy="5019210"/>
          </a:xfrm>
        </p:grpSpPr>
        <p:pic>
          <p:nvPicPr>
            <p:cNvPr id="8" name="Bildobjekt 7" descr="En bild som visar Mobiltelefon, text, pryl, Elektronisk enhet&#10;&#10;Automatiskt genererad beskrivning">
              <a:extLst>
                <a:ext uri="{FF2B5EF4-FFF2-40B4-BE49-F238E27FC236}">
                  <a16:creationId xmlns:a16="http://schemas.microsoft.com/office/drawing/2014/main" id="{56780606-89C3-0282-D788-FA55667B528D}"/>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6263315" y="766995"/>
              <a:ext cx="2441595" cy="5019210"/>
            </a:xfrm>
            <a:prstGeom prst="rect">
              <a:avLst/>
            </a:prstGeom>
          </p:spPr>
        </p:pic>
        <p:sp>
          <p:nvSpPr>
            <p:cNvPr id="9" name="textruta 8">
              <a:extLst>
                <a:ext uri="{FF2B5EF4-FFF2-40B4-BE49-F238E27FC236}">
                  <a16:creationId xmlns:a16="http://schemas.microsoft.com/office/drawing/2014/main" id="{D9AD62CA-1578-4974-1F91-2C9DC699BF3C}"/>
                </a:ext>
              </a:extLst>
            </p:cNvPr>
            <p:cNvSpPr txBox="1"/>
            <p:nvPr/>
          </p:nvSpPr>
          <p:spPr>
            <a:xfrm>
              <a:off x="6411606" y="1702382"/>
              <a:ext cx="2137826" cy="3148436"/>
            </a:xfrm>
            <a:prstGeom prst="rect">
              <a:avLst/>
            </a:prstGeom>
            <a:solidFill>
              <a:srgbClr val="202020"/>
            </a:solidFill>
            <a:ln>
              <a:noFill/>
            </a:ln>
          </p:spPr>
          <p:txBody>
            <a:bodyPr wrap="square" rtlCol="0">
              <a:noAutofit/>
            </a:bodyPr>
            <a:lstStyle>
              <a:defPPr>
                <a:defRPr lang="sv-SE"/>
              </a:defPPr>
              <a:lvl1pPr algn="ctr">
                <a:defRPr sz="1200">
                  <a:solidFill>
                    <a:schemeClr val="bg1"/>
                  </a:solidFill>
                  <a:latin typeface="Arial" panose="020B0604020202020204" pitchFamily="34" charset="0"/>
                  <a:cs typeface="Arial" panose="020B0604020202020204" pitchFamily="34" charset="0"/>
                </a:defRPr>
              </a:lvl1pPr>
            </a:lstStyle>
            <a:p>
              <a:pPr>
                <a:tabLst>
                  <a:tab pos="1980000" algn="r"/>
                </a:tabLst>
              </a:pPr>
              <a:r>
                <a:rPr lang="sv-SE" dirty="0"/>
                <a:t>Omlopp</a:t>
              </a:r>
            </a:p>
            <a:p>
              <a:pPr>
                <a:tabLst>
                  <a:tab pos="1980000" algn="r"/>
                </a:tabLst>
              </a:pPr>
              <a:endParaRPr lang="sv-SE" dirty="0"/>
            </a:p>
            <a:p>
              <a:pPr>
                <a:tabLst>
                  <a:tab pos="1980000" algn="r"/>
                </a:tabLst>
              </a:pPr>
              <a:endParaRPr lang="sv-SE" dirty="0"/>
            </a:p>
            <a:p>
              <a:pPr>
                <a:tabLst>
                  <a:tab pos="1980000" algn="r"/>
                </a:tabLst>
              </a:pPr>
              <a:endParaRPr lang="sv-SE" dirty="0"/>
            </a:p>
            <a:p>
              <a:pPr algn="l">
                <a:tabLst>
                  <a:tab pos="1980000" algn="r"/>
                </a:tabLst>
              </a:pPr>
              <a:r>
                <a:rPr lang="sv-SE" sz="1000" dirty="0"/>
                <a:t>Depå	10:00</a:t>
              </a:r>
            </a:p>
            <a:p>
              <a:pPr algn="l">
                <a:tabLst>
                  <a:tab pos="1980000" algn="r"/>
                </a:tabLst>
              </a:pPr>
              <a:endParaRPr lang="sv-SE" sz="1000" dirty="0"/>
            </a:p>
            <a:p>
              <a:pPr algn="l">
                <a:tabLst>
                  <a:tab pos="1980000" algn="r"/>
                </a:tabLst>
              </a:pPr>
              <a:r>
                <a:rPr lang="sv-SE" sz="1000" dirty="0"/>
                <a:t>Storgatan 1, </a:t>
              </a:r>
              <a:r>
                <a:rPr lang="sv-SE" sz="1000" dirty="0" err="1"/>
                <a:t>Enstad</a:t>
              </a:r>
              <a:r>
                <a:rPr lang="sv-SE" sz="1000" dirty="0"/>
                <a:t>	10:21</a:t>
              </a:r>
            </a:p>
            <a:p>
              <a:pPr algn="l">
                <a:tabLst>
                  <a:tab pos="1980000" algn="r"/>
                </a:tabLst>
              </a:pPr>
              <a:endParaRPr lang="sv-SE" sz="1000" dirty="0"/>
            </a:p>
            <a:p>
              <a:pPr algn="l">
                <a:tabLst>
                  <a:tab pos="1980000" algn="r"/>
                </a:tabLst>
              </a:pPr>
              <a:r>
                <a:rPr lang="sv-SE" sz="1000" dirty="0"/>
                <a:t>Vårdcentral Måsen	10:44</a:t>
              </a:r>
            </a:p>
            <a:p>
              <a:pPr algn="l">
                <a:tabLst>
                  <a:tab pos="1980000" algn="r"/>
                </a:tabLst>
              </a:pPr>
              <a:endParaRPr lang="sv-SE" sz="1000" dirty="0"/>
            </a:p>
            <a:p>
              <a:pPr algn="l">
                <a:tabLst>
                  <a:tab pos="1980000" algn="r"/>
                </a:tabLst>
              </a:pPr>
              <a:r>
                <a:rPr lang="sv-SE" sz="1000" dirty="0"/>
                <a:t>Dagcentral </a:t>
              </a:r>
              <a:r>
                <a:rPr lang="sv-SE" sz="1000" dirty="0" err="1"/>
                <a:t>Solsim</a:t>
              </a:r>
              <a:r>
                <a:rPr lang="sv-SE" sz="1000" dirty="0"/>
                <a:t>	11:02</a:t>
              </a:r>
            </a:p>
            <a:p>
              <a:pPr algn="l">
                <a:tabLst>
                  <a:tab pos="1980000" algn="r"/>
                </a:tabLst>
              </a:pPr>
              <a:br>
                <a:rPr lang="sv-SE" sz="1000" dirty="0"/>
              </a:br>
              <a:r>
                <a:rPr lang="sv-SE" sz="1000" dirty="0"/>
                <a:t>Lunch 45 min	12:00</a:t>
              </a:r>
            </a:p>
            <a:p>
              <a:pPr algn="l">
                <a:tabLst>
                  <a:tab pos="1980000" algn="r"/>
                </a:tabLst>
              </a:pPr>
              <a:endParaRPr lang="sv-SE" sz="1000" dirty="0"/>
            </a:p>
            <a:p>
              <a:pPr algn="l">
                <a:tabLst>
                  <a:tab pos="1980000" algn="r"/>
                </a:tabLst>
              </a:pPr>
              <a:r>
                <a:rPr lang="sv-SE" sz="1000" dirty="0"/>
                <a:t>Lillgatan 2, </a:t>
              </a:r>
              <a:r>
                <a:rPr lang="sv-SE" sz="1000" dirty="0" err="1"/>
                <a:t>Trestad</a:t>
              </a:r>
              <a:r>
                <a:rPr lang="sv-SE" sz="1000" dirty="0"/>
                <a:t>	12:53</a:t>
              </a:r>
            </a:p>
            <a:p>
              <a:pPr algn="l">
                <a:tabLst>
                  <a:tab pos="1980000" algn="r"/>
                </a:tabLst>
              </a:pPr>
              <a:endParaRPr lang="sv-SE" sz="1000" dirty="0"/>
            </a:p>
            <a:p>
              <a:pPr algn="l">
                <a:tabLst>
                  <a:tab pos="1980000" algn="r"/>
                </a:tabLst>
              </a:pPr>
              <a:r>
                <a:rPr lang="sv-SE" sz="1000" dirty="0"/>
                <a:t>Vårdcentral Tranan	13:37</a:t>
              </a:r>
            </a:p>
            <a:p>
              <a:pPr algn="l">
                <a:tabLst>
                  <a:tab pos="1980000" algn="r"/>
                </a:tabLst>
              </a:pPr>
              <a:endParaRPr lang="sv-SE" sz="1000" dirty="0"/>
            </a:p>
            <a:p>
              <a:pPr algn="l">
                <a:tabLst>
                  <a:tab pos="1980000" algn="r"/>
                </a:tabLst>
              </a:pPr>
              <a:r>
                <a:rPr lang="sv-SE" sz="1000" dirty="0"/>
                <a:t>Mellangatan 3, Fyrstad	14:19</a:t>
              </a:r>
            </a:p>
          </p:txBody>
        </p:sp>
        <p:sp>
          <p:nvSpPr>
            <p:cNvPr id="20" name="textruta 19">
              <a:extLst>
                <a:ext uri="{FF2B5EF4-FFF2-40B4-BE49-F238E27FC236}">
                  <a16:creationId xmlns:a16="http://schemas.microsoft.com/office/drawing/2014/main" id="{6C9471C4-C3D0-6CF0-740E-17501ED86D9B}"/>
                </a:ext>
              </a:extLst>
            </p:cNvPr>
            <p:cNvSpPr txBox="1"/>
            <p:nvPr/>
          </p:nvSpPr>
          <p:spPr>
            <a:xfrm>
              <a:off x="6815849" y="2065909"/>
              <a:ext cx="1329339" cy="282594"/>
            </a:xfrm>
            <a:prstGeom prst="rect">
              <a:avLst/>
            </a:prstGeom>
            <a:solidFill>
              <a:schemeClr val="accent6"/>
            </a:solidFill>
          </p:spPr>
          <p:txBody>
            <a:bodyPr wrap="square" rtlCol="0">
              <a:spAutoFit/>
            </a:bodyPr>
            <a:lstStyle/>
            <a:p>
              <a:pPr algn="ctr"/>
              <a:r>
                <a:rPr lang="sv-SE" sz="1200" dirty="0">
                  <a:solidFill>
                    <a:schemeClr val="bg1"/>
                  </a:solidFill>
                </a:rPr>
                <a:t>Starta</a:t>
              </a:r>
            </a:p>
          </p:txBody>
        </p:sp>
      </p:grpSp>
      <p:grpSp>
        <p:nvGrpSpPr>
          <p:cNvPr id="30" name="Grupp 29">
            <a:extLst>
              <a:ext uri="{FF2B5EF4-FFF2-40B4-BE49-F238E27FC236}">
                <a16:creationId xmlns:a16="http://schemas.microsoft.com/office/drawing/2014/main" id="{FDE98503-F8A4-BA5D-B90F-800ACC5D3BD6}"/>
              </a:ext>
            </a:extLst>
          </p:cNvPr>
          <p:cNvGrpSpPr/>
          <p:nvPr/>
        </p:nvGrpSpPr>
        <p:grpSpPr>
          <a:xfrm>
            <a:off x="9039542" y="766995"/>
            <a:ext cx="2441595" cy="5019210"/>
            <a:chOff x="9039542" y="766995"/>
            <a:chExt cx="2441595" cy="5019210"/>
          </a:xfrm>
        </p:grpSpPr>
        <p:pic>
          <p:nvPicPr>
            <p:cNvPr id="10" name="Bildobjekt 9" descr="En bild som visar Mobiltelefon, text, pryl, Elektronisk enhet&#10;&#10;Automatiskt genererad beskrivning">
              <a:extLst>
                <a:ext uri="{FF2B5EF4-FFF2-40B4-BE49-F238E27FC236}">
                  <a16:creationId xmlns:a16="http://schemas.microsoft.com/office/drawing/2014/main" id="{1809BF0D-E2AF-D609-CBCB-B1141E5761D6}"/>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9039542" y="766995"/>
              <a:ext cx="2441595" cy="5019210"/>
            </a:xfrm>
            <a:prstGeom prst="rect">
              <a:avLst/>
            </a:prstGeom>
          </p:spPr>
        </p:pic>
        <p:sp>
          <p:nvSpPr>
            <p:cNvPr id="11" name="textruta 10">
              <a:extLst>
                <a:ext uri="{FF2B5EF4-FFF2-40B4-BE49-F238E27FC236}">
                  <a16:creationId xmlns:a16="http://schemas.microsoft.com/office/drawing/2014/main" id="{5945F007-106A-76B1-E589-3F1EBD00B605}"/>
                </a:ext>
              </a:extLst>
            </p:cNvPr>
            <p:cNvSpPr txBox="1"/>
            <p:nvPr/>
          </p:nvSpPr>
          <p:spPr>
            <a:xfrm>
              <a:off x="9187833" y="1702382"/>
              <a:ext cx="2137826" cy="3148436"/>
            </a:xfrm>
            <a:prstGeom prst="rect">
              <a:avLst/>
            </a:prstGeom>
            <a:solidFill>
              <a:srgbClr val="202020"/>
            </a:solidFill>
            <a:ln>
              <a:noFill/>
            </a:ln>
          </p:spPr>
          <p:txBody>
            <a:bodyPr wrap="square" rtlCol="0">
              <a:noAutofit/>
            </a:bodyPr>
            <a:lstStyle>
              <a:defPPr>
                <a:defRPr lang="sv-SE"/>
              </a:defPPr>
              <a:lvl1pPr algn="ctr">
                <a:defRPr sz="1200">
                  <a:solidFill>
                    <a:schemeClr val="bg1"/>
                  </a:solidFill>
                  <a:latin typeface="Arial" panose="020B0604020202020204" pitchFamily="34" charset="0"/>
                  <a:cs typeface="Arial" panose="020B0604020202020204" pitchFamily="34" charset="0"/>
                </a:defRPr>
              </a:lvl1pPr>
            </a:lstStyle>
            <a:p>
              <a:r>
                <a:rPr lang="sv-SE" dirty="0"/>
                <a:t>Visering</a:t>
              </a:r>
            </a:p>
            <a:p>
              <a:endParaRPr lang="sv-SE" dirty="0"/>
            </a:p>
            <a:p>
              <a:r>
                <a:rPr lang="sv-SE" dirty="0"/>
                <a:t>Scanna resenärens färdtjänstkort &amp; legitimation</a:t>
              </a:r>
            </a:p>
          </p:txBody>
        </p:sp>
        <p:sp>
          <p:nvSpPr>
            <p:cNvPr id="21" name="textruta 20">
              <a:extLst>
                <a:ext uri="{FF2B5EF4-FFF2-40B4-BE49-F238E27FC236}">
                  <a16:creationId xmlns:a16="http://schemas.microsoft.com/office/drawing/2014/main" id="{0017FA53-30E9-AE11-C6A4-E1169B367A8C}"/>
                </a:ext>
              </a:extLst>
            </p:cNvPr>
            <p:cNvSpPr txBox="1"/>
            <p:nvPr/>
          </p:nvSpPr>
          <p:spPr>
            <a:xfrm>
              <a:off x="9592076" y="4319731"/>
              <a:ext cx="1329339" cy="282594"/>
            </a:xfrm>
            <a:prstGeom prst="rect">
              <a:avLst/>
            </a:prstGeom>
            <a:solidFill>
              <a:schemeClr val="accent6"/>
            </a:solidFill>
          </p:spPr>
          <p:txBody>
            <a:bodyPr wrap="square" rtlCol="0">
              <a:spAutoFit/>
            </a:bodyPr>
            <a:lstStyle/>
            <a:p>
              <a:pPr algn="ctr"/>
              <a:r>
                <a:rPr lang="sv-SE" sz="1200" dirty="0">
                  <a:solidFill>
                    <a:schemeClr val="bg1"/>
                  </a:solidFill>
                </a:rPr>
                <a:t>Avbryt</a:t>
              </a:r>
            </a:p>
          </p:txBody>
        </p:sp>
      </p:grpSp>
      <p:sp>
        <p:nvSpPr>
          <p:cNvPr id="22" name="textruta 21">
            <a:extLst>
              <a:ext uri="{FF2B5EF4-FFF2-40B4-BE49-F238E27FC236}">
                <a16:creationId xmlns:a16="http://schemas.microsoft.com/office/drawing/2014/main" id="{8048CB4A-4606-23D1-1538-86B428A4925B}"/>
              </a:ext>
            </a:extLst>
          </p:cNvPr>
          <p:cNvSpPr txBox="1"/>
          <p:nvPr/>
        </p:nvSpPr>
        <p:spPr>
          <a:xfrm>
            <a:off x="1241097" y="5786205"/>
            <a:ext cx="1420582" cy="369332"/>
          </a:xfrm>
          <a:prstGeom prst="rect">
            <a:avLst/>
          </a:prstGeom>
          <a:noFill/>
        </p:spPr>
        <p:txBody>
          <a:bodyPr wrap="none" rtlCol="0">
            <a:spAutoFit/>
          </a:bodyPr>
          <a:lstStyle/>
          <a:p>
            <a:pPr algn="ctr"/>
            <a:r>
              <a:rPr lang="sv-SE" dirty="0"/>
              <a:t>Inloggning</a:t>
            </a:r>
          </a:p>
        </p:txBody>
      </p:sp>
      <p:sp>
        <p:nvSpPr>
          <p:cNvPr id="23" name="textruta 22">
            <a:extLst>
              <a:ext uri="{FF2B5EF4-FFF2-40B4-BE49-F238E27FC236}">
                <a16:creationId xmlns:a16="http://schemas.microsoft.com/office/drawing/2014/main" id="{A2677215-CAB6-6461-DEDD-038323ED457B}"/>
              </a:ext>
            </a:extLst>
          </p:cNvPr>
          <p:cNvSpPr txBox="1"/>
          <p:nvPr/>
        </p:nvSpPr>
        <p:spPr>
          <a:xfrm>
            <a:off x="3987844" y="5786205"/>
            <a:ext cx="1432893" cy="369332"/>
          </a:xfrm>
          <a:prstGeom prst="rect">
            <a:avLst/>
          </a:prstGeom>
          <a:noFill/>
        </p:spPr>
        <p:txBody>
          <a:bodyPr wrap="none" rtlCol="0">
            <a:spAutoFit/>
          </a:bodyPr>
          <a:lstStyle/>
          <a:p>
            <a:pPr algn="ctr"/>
            <a:r>
              <a:rPr lang="sv-SE" dirty="0"/>
              <a:t>Fordonsval</a:t>
            </a:r>
          </a:p>
        </p:txBody>
      </p:sp>
      <p:sp>
        <p:nvSpPr>
          <p:cNvPr id="24" name="textruta 23">
            <a:extLst>
              <a:ext uri="{FF2B5EF4-FFF2-40B4-BE49-F238E27FC236}">
                <a16:creationId xmlns:a16="http://schemas.microsoft.com/office/drawing/2014/main" id="{2F0CCE17-59C4-B65F-7CF8-30789C303501}"/>
              </a:ext>
            </a:extLst>
          </p:cNvPr>
          <p:cNvSpPr txBox="1"/>
          <p:nvPr/>
        </p:nvSpPr>
        <p:spPr>
          <a:xfrm>
            <a:off x="6326237" y="5786205"/>
            <a:ext cx="2310248" cy="369332"/>
          </a:xfrm>
          <a:prstGeom prst="rect">
            <a:avLst/>
          </a:prstGeom>
          <a:noFill/>
        </p:spPr>
        <p:txBody>
          <a:bodyPr wrap="none" rtlCol="0">
            <a:spAutoFit/>
          </a:bodyPr>
          <a:lstStyle/>
          <a:p>
            <a:pPr algn="ctr"/>
            <a:r>
              <a:rPr lang="sv-SE" dirty="0"/>
              <a:t>Körorderhantering</a:t>
            </a:r>
          </a:p>
        </p:txBody>
      </p:sp>
      <p:sp>
        <p:nvSpPr>
          <p:cNvPr id="25" name="textruta 24">
            <a:extLst>
              <a:ext uri="{FF2B5EF4-FFF2-40B4-BE49-F238E27FC236}">
                <a16:creationId xmlns:a16="http://schemas.microsoft.com/office/drawing/2014/main" id="{C9D6C9FE-E40B-129A-EEC4-9BD2EDE13EA6}"/>
              </a:ext>
            </a:extLst>
          </p:cNvPr>
          <p:cNvSpPr txBox="1"/>
          <p:nvPr/>
        </p:nvSpPr>
        <p:spPr>
          <a:xfrm>
            <a:off x="9052812" y="5786205"/>
            <a:ext cx="2411238" cy="369332"/>
          </a:xfrm>
          <a:prstGeom prst="rect">
            <a:avLst/>
          </a:prstGeom>
          <a:noFill/>
        </p:spPr>
        <p:txBody>
          <a:bodyPr wrap="none" rtlCol="0">
            <a:spAutoFit/>
          </a:bodyPr>
          <a:lstStyle/>
          <a:p>
            <a:pPr algn="ctr"/>
            <a:r>
              <a:rPr lang="sv-SE" dirty="0"/>
              <a:t>Färdbevishantering</a:t>
            </a:r>
          </a:p>
        </p:txBody>
      </p:sp>
      <p:pic>
        <p:nvPicPr>
          <p:cNvPr id="2" name="Bild 1">
            <a:extLst>
              <a:ext uri="{FF2B5EF4-FFF2-40B4-BE49-F238E27FC236}">
                <a16:creationId xmlns:a16="http://schemas.microsoft.com/office/drawing/2014/main" id="{0DE18423-0350-D89E-6D4D-A7123FC612E7}"/>
              </a:ext>
            </a:extLst>
          </p:cNvPr>
          <p:cNvPicPr>
            <a:picLocks noChangeAspect="1"/>
          </p:cNvPicPr>
          <p:nvPr/>
        </p:nvPicPr>
        <p:blipFill>
          <a:blip r:embed="rId6">
            <a:extLst>
              <a:ext uri="{96DAC541-7B7A-43D3-8B79-37D633B846F1}">
                <asvg:svgBlip xmlns:asvg="http://schemas.microsoft.com/office/drawing/2016/SVG/main" r:embed="rId7"/>
              </a:ext>
            </a:extLst>
          </a:blip>
          <a:srcRect r="7740" b="65122"/>
          <a:stretch/>
        </p:blipFill>
        <p:spPr>
          <a:xfrm>
            <a:off x="4516956" y="308048"/>
            <a:ext cx="3110664" cy="394415"/>
          </a:xfrm>
          <a:prstGeom prst="rect">
            <a:avLst/>
          </a:prstGeom>
        </p:spPr>
      </p:pic>
    </p:spTree>
    <p:extLst>
      <p:ext uri="{BB962C8B-B14F-4D97-AF65-F5344CB8AC3E}">
        <p14:creationId xmlns:p14="http://schemas.microsoft.com/office/powerpoint/2010/main" val="300596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5B67A-0782-726C-1833-9C999C4D5CB4}"/>
            </a:ext>
          </a:extLst>
        </p:cNvPr>
        <p:cNvGrpSpPr/>
        <p:nvPr/>
      </p:nvGrpSpPr>
      <p:grpSpPr>
        <a:xfrm>
          <a:off x="0" y="0"/>
          <a:ext cx="0" cy="0"/>
          <a:chOff x="0" y="0"/>
          <a:chExt cx="0" cy="0"/>
        </a:xfrm>
      </p:grpSpPr>
      <p:grpSp>
        <p:nvGrpSpPr>
          <p:cNvPr id="27" name="Grupp 26">
            <a:extLst>
              <a:ext uri="{FF2B5EF4-FFF2-40B4-BE49-F238E27FC236}">
                <a16:creationId xmlns:a16="http://schemas.microsoft.com/office/drawing/2014/main" id="{1CB4EF7E-1BD4-7BE4-075B-EEE44C9A9417}"/>
              </a:ext>
            </a:extLst>
          </p:cNvPr>
          <p:cNvGrpSpPr/>
          <p:nvPr/>
        </p:nvGrpSpPr>
        <p:grpSpPr>
          <a:xfrm>
            <a:off x="2140562" y="886482"/>
            <a:ext cx="2441595" cy="5019210"/>
            <a:chOff x="710863" y="766995"/>
            <a:chExt cx="2441595" cy="5019210"/>
          </a:xfrm>
        </p:grpSpPr>
        <p:pic>
          <p:nvPicPr>
            <p:cNvPr id="4" name="Bildobjekt 3" descr="En bild som visar Mobiltelefon, text, pryl, Elektronisk enhet&#10;&#10;Automatiskt genererad beskrivning">
              <a:extLst>
                <a:ext uri="{FF2B5EF4-FFF2-40B4-BE49-F238E27FC236}">
                  <a16:creationId xmlns:a16="http://schemas.microsoft.com/office/drawing/2014/main" id="{9E1FBCB1-1CDB-5A19-9EEF-923F45232C55}"/>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710863" y="766995"/>
              <a:ext cx="2441595" cy="5019210"/>
            </a:xfrm>
            <a:prstGeom prst="rect">
              <a:avLst/>
            </a:prstGeom>
          </p:spPr>
        </p:pic>
        <p:sp>
          <p:nvSpPr>
            <p:cNvPr id="5" name="textruta 4">
              <a:extLst>
                <a:ext uri="{FF2B5EF4-FFF2-40B4-BE49-F238E27FC236}">
                  <a16:creationId xmlns:a16="http://schemas.microsoft.com/office/drawing/2014/main" id="{E0E1C7B9-1084-6991-2D58-C07F0042AED4}"/>
                </a:ext>
              </a:extLst>
            </p:cNvPr>
            <p:cNvSpPr txBox="1"/>
            <p:nvPr/>
          </p:nvSpPr>
          <p:spPr>
            <a:xfrm>
              <a:off x="859153" y="1702382"/>
              <a:ext cx="2137826" cy="3148436"/>
            </a:xfrm>
            <a:prstGeom prst="rect">
              <a:avLst/>
            </a:prstGeom>
            <a:solidFill>
              <a:srgbClr val="202020"/>
            </a:solidFill>
            <a:ln>
              <a:noFill/>
            </a:ln>
          </p:spPr>
          <p:txBody>
            <a:bodyPr wrap="square" rtlCol="0">
              <a:noAutofit/>
            </a:bodyPr>
            <a:lstStyle/>
            <a:p>
              <a:endParaRPr lang="sv-SE" dirty="0"/>
            </a:p>
          </p:txBody>
        </p:sp>
        <p:pic>
          <p:nvPicPr>
            <p:cNvPr id="5122" name="Picture 2" descr="Hur loggar man in med BankID? : FRENDA Support">
              <a:extLst>
                <a:ext uri="{FF2B5EF4-FFF2-40B4-BE49-F238E27FC236}">
                  <a16:creationId xmlns:a16="http://schemas.microsoft.com/office/drawing/2014/main" id="{67E9AF2F-BE0E-0BD2-FF4A-2A4912B1D44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472" b="91257" l="22359" r="78870">
                          <a14:foregroundMark x1="24816" y1="48087" x2="24816" y2="32423"/>
                          <a14:foregroundMark x1="25553" y1="9290" x2="49140" y2="10018"/>
                          <a14:foregroundMark x1="49140" y1="10018" x2="68550" y2="9472"/>
                          <a14:foregroundMark x1="68550" y1="9472" x2="78133" y2="22769"/>
                          <a14:foregroundMark x1="78133" y1="22769" x2="75676" y2="49180"/>
                          <a14:foregroundMark x1="75676" y1="49180" x2="75430" y2="49362"/>
                          <a14:foregroundMark x1="23342" y1="56102" x2="43980" y2="56102"/>
                          <a14:foregroundMark x1="43980" y1="56102" x2="67322" y2="57559"/>
                          <a14:foregroundMark x1="67322" y1="57559" x2="28256" y2="61202"/>
                          <a14:foregroundMark x1="28256" y1="61202" x2="69779" y2="67031"/>
                          <a14:foregroundMark x1="69779" y1="67031" x2="28747" y2="69035"/>
                          <a14:foregroundMark x1="24816" y1="55738" x2="26044" y2="70128"/>
                          <a14:foregroundMark x1="26044" y1="70128" x2="74693" y2="69399"/>
                          <a14:foregroundMark x1="74693" y1="69399" x2="61179" y2="57377"/>
                          <a14:foregroundMark x1="61179" y1="57377" x2="26290" y2="55191"/>
                          <a14:foregroundMark x1="26290" y1="55191" x2="24570" y2="57559"/>
                          <a14:foregroundMark x1="74201" y1="61931" x2="61671" y2="61202"/>
                          <a14:foregroundMark x1="78870" y1="59927" x2="64865" y2="60109"/>
                          <a14:foregroundMark x1="74201" y1="61020" x2="75921" y2="61202"/>
                          <a14:foregroundMark x1="24816" y1="54645" x2="46192" y2="56831"/>
                          <a14:foregroundMark x1="46192" y1="56831" x2="32187" y2="55009"/>
                          <a14:foregroundMark x1="37592" y1="87796" x2="61179" y2="91257"/>
                          <a14:foregroundMark x1="23096" y1="63388" x2="26536" y2="71403"/>
                          <a14:foregroundMark x1="23342" y1="67395" x2="32924" y2="77231"/>
                          <a14:foregroundMark x1="32924" y1="77231" x2="37101" y2="76685"/>
                        </a14:backgroundRemoval>
                      </a14:imgEffect>
                    </a14:imgLayer>
                  </a14:imgProps>
                </a:ext>
                <a:ext uri="{28A0092B-C50C-407E-A947-70E740481C1C}">
                  <a14:useLocalDpi xmlns:a14="http://schemas.microsoft.com/office/drawing/2010/main" val="0"/>
                </a:ext>
              </a:extLst>
            </a:blip>
            <a:srcRect l="16128" t="3552" r="14694" b="4508"/>
            <a:stretch/>
          </p:blipFill>
          <p:spPr bwMode="auto">
            <a:xfrm>
              <a:off x="1185657" y="1872374"/>
              <a:ext cx="1531464" cy="2745196"/>
            </a:xfrm>
            <a:prstGeom prst="rect">
              <a:avLst/>
            </a:prstGeom>
            <a:noFill/>
            <a:extLst>
              <a:ext uri="{909E8E84-426E-40DD-AFC4-6F175D3DCCD1}">
                <a14:hiddenFill xmlns:a14="http://schemas.microsoft.com/office/drawing/2010/main">
                  <a:solidFill>
                    <a:srgbClr val="FFFFFF"/>
                  </a:solidFill>
                </a14:hiddenFill>
              </a:ext>
            </a:extLst>
          </p:spPr>
        </p:pic>
        <p:sp>
          <p:nvSpPr>
            <p:cNvPr id="13" name="textruta 12">
              <a:extLst>
                <a:ext uri="{FF2B5EF4-FFF2-40B4-BE49-F238E27FC236}">
                  <a16:creationId xmlns:a16="http://schemas.microsoft.com/office/drawing/2014/main" id="{F16438CC-831A-A123-EF94-1BCEC6F718DD}"/>
                </a:ext>
              </a:extLst>
            </p:cNvPr>
            <p:cNvSpPr txBox="1"/>
            <p:nvPr/>
          </p:nvSpPr>
          <p:spPr>
            <a:xfrm>
              <a:off x="1286719" y="4319731"/>
              <a:ext cx="1329339" cy="282594"/>
            </a:xfrm>
            <a:prstGeom prst="rect">
              <a:avLst/>
            </a:prstGeom>
            <a:solidFill>
              <a:schemeClr val="accent6"/>
            </a:solidFill>
          </p:spPr>
          <p:txBody>
            <a:bodyPr wrap="square" rtlCol="0">
              <a:spAutoFit/>
            </a:bodyPr>
            <a:lstStyle/>
            <a:p>
              <a:pPr algn="ctr"/>
              <a:r>
                <a:rPr lang="sv-SE" sz="1200" dirty="0">
                  <a:solidFill>
                    <a:schemeClr val="bg1"/>
                  </a:solidFill>
                </a:rPr>
                <a:t>Avbryt</a:t>
              </a:r>
            </a:p>
          </p:txBody>
        </p:sp>
      </p:grpSp>
      <p:sp>
        <p:nvSpPr>
          <p:cNvPr id="3" name="Rectangle 2">
            <a:extLst>
              <a:ext uri="{FF2B5EF4-FFF2-40B4-BE49-F238E27FC236}">
                <a16:creationId xmlns:a16="http://schemas.microsoft.com/office/drawing/2014/main" id="{45EE650D-26C6-4E7A-FB22-29E7EABEF87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pic>
        <p:nvPicPr>
          <p:cNvPr id="1025" name="Bildobjekt 3" descr="En bild som visar text, Människoansikte, skärmbild, person&#10;&#10;Automatiskt genererad beskrivning">
            <a:extLst>
              <a:ext uri="{FF2B5EF4-FFF2-40B4-BE49-F238E27FC236}">
                <a16:creationId xmlns:a16="http://schemas.microsoft.com/office/drawing/2014/main" id="{A0B02983-AD1A-1872-A27F-DC1F0B8B64E8}"/>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5214620" y="1010510"/>
            <a:ext cx="4826000" cy="4826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ruta 14">
            <a:extLst>
              <a:ext uri="{FF2B5EF4-FFF2-40B4-BE49-F238E27FC236}">
                <a16:creationId xmlns:a16="http://schemas.microsoft.com/office/drawing/2014/main" id="{3A55CAA9-6343-AE2E-85C9-7B023308726B}"/>
              </a:ext>
            </a:extLst>
          </p:cNvPr>
          <p:cNvSpPr txBox="1"/>
          <p:nvPr/>
        </p:nvSpPr>
        <p:spPr>
          <a:xfrm>
            <a:off x="280658" y="312406"/>
            <a:ext cx="11618117" cy="461665"/>
          </a:xfrm>
          <a:prstGeom prst="rect">
            <a:avLst/>
          </a:prstGeom>
          <a:noFill/>
        </p:spPr>
        <p:txBody>
          <a:bodyPr wrap="square">
            <a:spAutoFit/>
          </a:bodyPr>
          <a:lstStyle/>
          <a:p>
            <a:pPr algn="ctr"/>
            <a:r>
              <a:rPr lang="sv-SE" sz="2400" b="1" dirty="0">
                <a:solidFill>
                  <a:schemeClr val="accent1"/>
                </a:solidFill>
                <a:latin typeface="Verdana" panose="020B0604030504040204" pitchFamily="34" charset="0"/>
                <a:ea typeface="Verdana" panose="020B0604030504040204" pitchFamily="34" charset="0"/>
                <a:cs typeface="Verdana" panose="020B0604030504040204" pitchFamily="34" charset="0"/>
              </a:rPr>
              <a:t>Inloggning – rätt förare</a:t>
            </a:r>
          </a:p>
        </p:txBody>
      </p:sp>
    </p:spTree>
    <p:extLst>
      <p:ext uri="{BB962C8B-B14F-4D97-AF65-F5344CB8AC3E}">
        <p14:creationId xmlns:p14="http://schemas.microsoft.com/office/powerpoint/2010/main" val="1080581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36DC8-5ADA-FF5D-05BF-68BFB8BD22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AE3461-DCC3-6344-D8C6-4C90F5BE621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15" name="textruta 14">
            <a:extLst>
              <a:ext uri="{FF2B5EF4-FFF2-40B4-BE49-F238E27FC236}">
                <a16:creationId xmlns:a16="http://schemas.microsoft.com/office/drawing/2014/main" id="{4EE0E0CF-7D53-07BB-5FAE-3E33E4DEF92B}"/>
              </a:ext>
            </a:extLst>
          </p:cNvPr>
          <p:cNvSpPr txBox="1"/>
          <p:nvPr/>
        </p:nvSpPr>
        <p:spPr>
          <a:xfrm>
            <a:off x="280658" y="312406"/>
            <a:ext cx="11618117" cy="461665"/>
          </a:xfrm>
          <a:prstGeom prst="rect">
            <a:avLst/>
          </a:prstGeom>
          <a:noFill/>
        </p:spPr>
        <p:txBody>
          <a:bodyPr wrap="square">
            <a:spAutoFit/>
          </a:bodyPr>
          <a:lstStyle/>
          <a:p>
            <a:pPr algn="ctr"/>
            <a:r>
              <a:rPr lang="sv-SE" sz="2400" b="1" dirty="0">
                <a:solidFill>
                  <a:schemeClr val="accent1"/>
                </a:solidFill>
                <a:latin typeface="Verdana" panose="020B0604030504040204" pitchFamily="34" charset="0"/>
                <a:ea typeface="Verdana" panose="020B0604030504040204" pitchFamily="34" charset="0"/>
                <a:cs typeface="Verdana" panose="020B0604030504040204" pitchFamily="34" charset="0"/>
              </a:rPr>
              <a:t>Fordonsval – rätt fordon</a:t>
            </a:r>
          </a:p>
        </p:txBody>
      </p:sp>
      <p:grpSp>
        <p:nvGrpSpPr>
          <p:cNvPr id="10" name="Grupp 9">
            <a:extLst>
              <a:ext uri="{FF2B5EF4-FFF2-40B4-BE49-F238E27FC236}">
                <a16:creationId xmlns:a16="http://schemas.microsoft.com/office/drawing/2014/main" id="{B41F5313-EC50-C820-9F29-89BBB12935C0}"/>
              </a:ext>
            </a:extLst>
          </p:cNvPr>
          <p:cNvGrpSpPr/>
          <p:nvPr/>
        </p:nvGrpSpPr>
        <p:grpSpPr>
          <a:xfrm>
            <a:off x="2102018" y="918018"/>
            <a:ext cx="7987963" cy="5021964"/>
            <a:chOff x="710814" y="766995"/>
            <a:chExt cx="7987963" cy="5021964"/>
          </a:xfrm>
        </p:grpSpPr>
        <p:pic>
          <p:nvPicPr>
            <p:cNvPr id="11" name="Bildobjekt 10" descr="En bild som visar Mobiltelefon, text, pryl, Elektronisk enhet&#10;&#10;Automatiskt genererad beskrivning">
              <a:extLst>
                <a:ext uri="{FF2B5EF4-FFF2-40B4-BE49-F238E27FC236}">
                  <a16:creationId xmlns:a16="http://schemas.microsoft.com/office/drawing/2014/main" id="{A381BF4A-8260-BA14-A4EC-BC510FE2668A}"/>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6257182" y="766995"/>
              <a:ext cx="2441595" cy="5019210"/>
            </a:xfrm>
            <a:prstGeom prst="rect">
              <a:avLst/>
            </a:prstGeom>
          </p:spPr>
        </p:pic>
        <p:sp>
          <p:nvSpPr>
            <p:cNvPr id="12" name="textruta 11">
              <a:extLst>
                <a:ext uri="{FF2B5EF4-FFF2-40B4-BE49-F238E27FC236}">
                  <a16:creationId xmlns:a16="http://schemas.microsoft.com/office/drawing/2014/main" id="{7D813E48-5354-F617-D414-CD59C6F4ACA0}"/>
                </a:ext>
              </a:extLst>
            </p:cNvPr>
            <p:cNvSpPr txBox="1"/>
            <p:nvPr/>
          </p:nvSpPr>
          <p:spPr>
            <a:xfrm>
              <a:off x="6405473" y="1702382"/>
              <a:ext cx="2137826" cy="3148436"/>
            </a:xfrm>
            <a:prstGeom prst="rect">
              <a:avLst/>
            </a:prstGeom>
            <a:solidFill>
              <a:srgbClr val="202020"/>
            </a:solidFill>
            <a:ln>
              <a:noFill/>
            </a:ln>
          </p:spPr>
          <p:txBody>
            <a:bodyPr wrap="square" rtlCol="0">
              <a:noAutofit/>
            </a:bodyPr>
            <a:lstStyle/>
            <a:p>
              <a:pPr algn="ctr"/>
              <a:endParaRPr lang="sv-SE" sz="1200" dirty="0">
                <a:solidFill>
                  <a:schemeClr val="bg1"/>
                </a:solidFill>
                <a:latin typeface="Arial" panose="020B0604020202020204" pitchFamily="34" charset="0"/>
                <a:cs typeface="Arial" panose="020B0604020202020204" pitchFamily="34" charset="0"/>
              </a:endParaRPr>
            </a:p>
            <a:p>
              <a:pPr algn="ctr"/>
              <a:endParaRPr lang="sv-SE" sz="1200" dirty="0">
                <a:solidFill>
                  <a:schemeClr val="bg1"/>
                </a:solidFill>
                <a:latin typeface="Arial" panose="020B0604020202020204" pitchFamily="34" charset="0"/>
                <a:cs typeface="Arial" panose="020B0604020202020204" pitchFamily="34" charset="0"/>
              </a:endParaRPr>
            </a:p>
            <a:p>
              <a:pPr algn="ctr"/>
              <a:br>
                <a:rPr lang="sv-SE" sz="1200" dirty="0">
                  <a:solidFill>
                    <a:schemeClr val="bg1"/>
                  </a:solidFill>
                  <a:latin typeface="Arial" panose="020B0604020202020204" pitchFamily="34" charset="0"/>
                  <a:cs typeface="Arial" panose="020B0604020202020204" pitchFamily="34" charset="0"/>
                </a:rPr>
              </a:br>
              <a:r>
                <a:rPr lang="sv-SE" sz="1200" dirty="0">
                  <a:solidFill>
                    <a:schemeClr val="bg1"/>
                  </a:solidFill>
                  <a:latin typeface="Arial" panose="020B0604020202020204" pitchFamily="34" charset="0"/>
                  <a:cs typeface="Arial" panose="020B0604020202020204" pitchFamily="34" charset="0"/>
                </a:rPr>
                <a:t>Vilket fordon sitter du i?</a:t>
              </a:r>
              <a:endParaRPr lang="sv-SE" sz="2000" dirty="0">
                <a:solidFill>
                  <a:schemeClr val="bg1"/>
                </a:solidFill>
                <a:latin typeface="Arial" panose="020B0604020202020204" pitchFamily="34" charset="0"/>
                <a:cs typeface="Arial" panose="020B0604020202020204" pitchFamily="34" charset="0"/>
              </a:endParaRPr>
            </a:p>
          </p:txBody>
        </p:sp>
        <p:sp>
          <p:nvSpPr>
            <p:cNvPr id="14" name="textruta 13">
              <a:extLst>
                <a:ext uri="{FF2B5EF4-FFF2-40B4-BE49-F238E27FC236}">
                  <a16:creationId xmlns:a16="http://schemas.microsoft.com/office/drawing/2014/main" id="{E80F9049-2B38-8C09-8549-8F5B8A966AF2}"/>
                </a:ext>
              </a:extLst>
            </p:cNvPr>
            <p:cNvSpPr txBox="1"/>
            <p:nvPr/>
          </p:nvSpPr>
          <p:spPr>
            <a:xfrm>
              <a:off x="6811658" y="2661464"/>
              <a:ext cx="1325454" cy="282594"/>
            </a:xfrm>
            <a:prstGeom prst="rect">
              <a:avLst/>
            </a:prstGeom>
            <a:solidFill>
              <a:schemeClr val="bg1"/>
            </a:solidFill>
            <a:ln>
              <a:noFill/>
            </a:ln>
          </p:spPr>
          <p:txBody>
            <a:bodyPr wrap="square" rtlCol="0">
              <a:noAutofit/>
            </a:bodyPr>
            <a:lstStyle>
              <a:defPPr>
                <a:defRPr lang="sv-SE"/>
              </a:defPPr>
              <a:lvl1pPr algn="ctr">
                <a:defRPr sz="1400">
                  <a:solidFill>
                    <a:schemeClr val="bg1"/>
                  </a:solidFill>
                  <a:latin typeface="Arial" panose="020B0604020202020204" pitchFamily="34" charset="0"/>
                  <a:cs typeface="Arial" panose="020B0604020202020204" pitchFamily="34" charset="0"/>
                </a:defRPr>
              </a:lvl1pPr>
            </a:lstStyle>
            <a:p>
              <a:r>
                <a:rPr lang="sv-SE" sz="1200" dirty="0">
                  <a:solidFill>
                    <a:schemeClr val="bg1">
                      <a:lumMod val="75000"/>
                    </a:schemeClr>
                  </a:solidFill>
                </a:rPr>
                <a:t>Ange </a:t>
              </a:r>
              <a:r>
                <a:rPr lang="sv-SE" sz="1200" dirty="0" err="1">
                  <a:solidFill>
                    <a:schemeClr val="bg1">
                      <a:lumMod val="75000"/>
                    </a:schemeClr>
                  </a:solidFill>
                </a:rPr>
                <a:t>reg.nr</a:t>
              </a:r>
              <a:r>
                <a:rPr lang="sv-SE" sz="1200" dirty="0">
                  <a:solidFill>
                    <a:schemeClr val="bg1">
                      <a:lumMod val="75000"/>
                    </a:schemeClr>
                  </a:solidFill>
                </a:rPr>
                <a:t>.</a:t>
              </a:r>
            </a:p>
          </p:txBody>
        </p:sp>
        <p:sp>
          <p:nvSpPr>
            <p:cNvPr id="16" name="textruta 15">
              <a:extLst>
                <a:ext uri="{FF2B5EF4-FFF2-40B4-BE49-F238E27FC236}">
                  <a16:creationId xmlns:a16="http://schemas.microsoft.com/office/drawing/2014/main" id="{9138253A-A0D1-CF97-837D-2593F61530F9}"/>
                </a:ext>
              </a:extLst>
            </p:cNvPr>
            <p:cNvSpPr txBox="1"/>
            <p:nvPr/>
          </p:nvSpPr>
          <p:spPr>
            <a:xfrm>
              <a:off x="6809716" y="4334975"/>
              <a:ext cx="1329339" cy="282594"/>
            </a:xfrm>
            <a:prstGeom prst="rect">
              <a:avLst/>
            </a:prstGeom>
            <a:solidFill>
              <a:srgbClr val="3E8853">
                <a:alpha val="49020"/>
              </a:srgbClr>
            </a:solidFill>
          </p:spPr>
          <p:txBody>
            <a:bodyPr wrap="square" rtlCol="0">
              <a:spAutoFit/>
            </a:bodyPr>
            <a:lstStyle/>
            <a:p>
              <a:pPr algn="ctr"/>
              <a:r>
                <a:rPr lang="sv-SE" sz="1200" dirty="0">
                  <a:solidFill>
                    <a:srgbClr val="7C7E7E"/>
                  </a:solidFill>
                </a:rPr>
                <a:t>Bekräfta</a:t>
              </a:r>
            </a:p>
          </p:txBody>
        </p:sp>
        <p:pic>
          <p:nvPicPr>
            <p:cNvPr id="17" name="Bildobjekt 16" descr="En bild som visar Mobiltelefon, text, pryl, Elektronisk enhet&#10;&#10;Automatiskt genererad beskrivning">
              <a:extLst>
                <a:ext uri="{FF2B5EF4-FFF2-40B4-BE49-F238E27FC236}">
                  <a16:creationId xmlns:a16="http://schemas.microsoft.com/office/drawing/2014/main" id="{56A671C0-8DD2-E3C2-4BF9-2EEEF2D5A58D}"/>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710814" y="769749"/>
              <a:ext cx="2441595" cy="5019210"/>
            </a:xfrm>
            <a:prstGeom prst="rect">
              <a:avLst/>
            </a:prstGeom>
          </p:spPr>
        </p:pic>
        <p:sp>
          <p:nvSpPr>
            <p:cNvPr id="18" name="textruta 17">
              <a:extLst>
                <a:ext uri="{FF2B5EF4-FFF2-40B4-BE49-F238E27FC236}">
                  <a16:creationId xmlns:a16="http://schemas.microsoft.com/office/drawing/2014/main" id="{76B14BA8-C016-2FB9-947D-8AA8A2D9683B}"/>
                </a:ext>
              </a:extLst>
            </p:cNvPr>
            <p:cNvSpPr txBox="1"/>
            <p:nvPr/>
          </p:nvSpPr>
          <p:spPr>
            <a:xfrm>
              <a:off x="859105" y="1705136"/>
              <a:ext cx="2137826" cy="3148436"/>
            </a:xfrm>
            <a:prstGeom prst="rect">
              <a:avLst/>
            </a:prstGeom>
            <a:solidFill>
              <a:srgbClr val="202020"/>
            </a:solidFill>
            <a:ln>
              <a:noFill/>
            </a:ln>
          </p:spPr>
          <p:txBody>
            <a:bodyPr wrap="square" rtlCol="0">
              <a:noAutofit/>
            </a:bodyPr>
            <a:lstStyle/>
            <a:p>
              <a:pPr algn="ctr"/>
              <a:endParaRPr lang="sv-SE" sz="1200" dirty="0">
                <a:solidFill>
                  <a:schemeClr val="bg1"/>
                </a:solidFill>
                <a:latin typeface="Arial" panose="020B0604020202020204" pitchFamily="34" charset="0"/>
                <a:cs typeface="Arial" panose="020B0604020202020204" pitchFamily="34" charset="0"/>
              </a:endParaRPr>
            </a:p>
            <a:p>
              <a:pPr algn="ctr"/>
              <a:endParaRPr lang="sv-SE" sz="1200" dirty="0">
                <a:solidFill>
                  <a:schemeClr val="bg1"/>
                </a:solidFill>
                <a:latin typeface="Arial" panose="020B0604020202020204" pitchFamily="34" charset="0"/>
                <a:cs typeface="Arial" panose="020B0604020202020204" pitchFamily="34" charset="0"/>
              </a:endParaRPr>
            </a:p>
            <a:p>
              <a:pPr algn="ctr"/>
              <a:br>
                <a:rPr lang="sv-SE" sz="1200" dirty="0">
                  <a:solidFill>
                    <a:schemeClr val="bg1"/>
                  </a:solidFill>
                  <a:latin typeface="Arial" panose="020B0604020202020204" pitchFamily="34" charset="0"/>
                  <a:cs typeface="Arial" panose="020B0604020202020204" pitchFamily="34" charset="0"/>
                </a:rPr>
              </a:br>
              <a:r>
                <a:rPr lang="sv-SE" sz="1200" dirty="0">
                  <a:solidFill>
                    <a:schemeClr val="bg1"/>
                  </a:solidFill>
                  <a:latin typeface="Arial" panose="020B0604020202020204" pitchFamily="34" charset="0"/>
                  <a:cs typeface="Arial" panose="020B0604020202020204" pitchFamily="34" charset="0"/>
                </a:rPr>
                <a:t>Vilket fordon sitter du i?</a:t>
              </a:r>
              <a:endParaRPr lang="sv-SE" sz="2000" dirty="0">
                <a:solidFill>
                  <a:schemeClr val="bg1"/>
                </a:solidFill>
                <a:latin typeface="Arial" panose="020B0604020202020204" pitchFamily="34" charset="0"/>
                <a:cs typeface="Arial" panose="020B0604020202020204" pitchFamily="34" charset="0"/>
              </a:endParaRPr>
            </a:p>
          </p:txBody>
        </p:sp>
        <p:sp>
          <p:nvSpPr>
            <p:cNvPr id="19" name="textruta 18">
              <a:extLst>
                <a:ext uri="{FF2B5EF4-FFF2-40B4-BE49-F238E27FC236}">
                  <a16:creationId xmlns:a16="http://schemas.microsoft.com/office/drawing/2014/main" id="{384DBB15-061E-C00D-C08C-6E6FDE2CB516}"/>
                </a:ext>
              </a:extLst>
            </p:cNvPr>
            <p:cNvSpPr txBox="1"/>
            <p:nvPr/>
          </p:nvSpPr>
          <p:spPr>
            <a:xfrm>
              <a:off x="1265290" y="2664218"/>
              <a:ext cx="1325454" cy="282594"/>
            </a:xfrm>
            <a:prstGeom prst="rect">
              <a:avLst/>
            </a:prstGeom>
            <a:solidFill>
              <a:schemeClr val="bg1"/>
            </a:solidFill>
            <a:ln>
              <a:noFill/>
            </a:ln>
          </p:spPr>
          <p:txBody>
            <a:bodyPr wrap="square" rtlCol="0">
              <a:noAutofit/>
            </a:bodyPr>
            <a:lstStyle>
              <a:defPPr>
                <a:defRPr lang="sv-SE"/>
              </a:defPPr>
              <a:lvl1pPr algn="ctr">
                <a:defRPr sz="1400">
                  <a:solidFill>
                    <a:schemeClr val="bg1"/>
                  </a:solidFill>
                  <a:latin typeface="Arial" panose="020B0604020202020204" pitchFamily="34" charset="0"/>
                  <a:cs typeface="Arial" panose="020B0604020202020204" pitchFamily="34" charset="0"/>
                </a:defRPr>
              </a:lvl1pPr>
            </a:lstStyle>
            <a:p>
              <a:r>
                <a:rPr lang="sv-SE" sz="1200" dirty="0">
                  <a:solidFill>
                    <a:sysClr val="windowText" lastClr="000000"/>
                  </a:solidFill>
                </a:rPr>
                <a:t>ABC 123</a:t>
              </a:r>
            </a:p>
          </p:txBody>
        </p:sp>
        <p:sp>
          <p:nvSpPr>
            <p:cNvPr id="20" name="textruta 19">
              <a:extLst>
                <a:ext uri="{FF2B5EF4-FFF2-40B4-BE49-F238E27FC236}">
                  <a16:creationId xmlns:a16="http://schemas.microsoft.com/office/drawing/2014/main" id="{416323B3-8D1D-A460-5099-27B4C0D46C7E}"/>
                </a:ext>
              </a:extLst>
            </p:cNvPr>
            <p:cNvSpPr txBox="1"/>
            <p:nvPr/>
          </p:nvSpPr>
          <p:spPr>
            <a:xfrm>
              <a:off x="1263348" y="4337729"/>
              <a:ext cx="1329339" cy="282594"/>
            </a:xfrm>
            <a:prstGeom prst="rect">
              <a:avLst/>
            </a:prstGeom>
            <a:solidFill>
              <a:schemeClr val="accent6"/>
            </a:solidFill>
          </p:spPr>
          <p:txBody>
            <a:bodyPr wrap="square" rtlCol="0">
              <a:spAutoFit/>
            </a:bodyPr>
            <a:lstStyle/>
            <a:p>
              <a:pPr algn="ctr"/>
              <a:r>
                <a:rPr lang="sv-SE" sz="1200" dirty="0">
                  <a:solidFill>
                    <a:schemeClr val="bg1"/>
                  </a:solidFill>
                </a:rPr>
                <a:t>Bekräfta</a:t>
              </a:r>
            </a:p>
          </p:txBody>
        </p:sp>
        <p:pic>
          <p:nvPicPr>
            <p:cNvPr id="21" name="Bildobjekt 20" descr="En bild som visar Mobiltelefon, text, pryl, Elektronisk enhet&#10;&#10;Automatiskt genererad beskrivning">
              <a:extLst>
                <a:ext uri="{FF2B5EF4-FFF2-40B4-BE49-F238E27FC236}">
                  <a16:creationId xmlns:a16="http://schemas.microsoft.com/office/drawing/2014/main" id="{7523544B-A98E-F9EF-5BFF-10B412E1966A}"/>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3487088" y="766995"/>
              <a:ext cx="2441595" cy="5019210"/>
            </a:xfrm>
            <a:prstGeom prst="rect">
              <a:avLst/>
            </a:prstGeom>
          </p:spPr>
        </p:pic>
        <p:sp>
          <p:nvSpPr>
            <p:cNvPr id="22" name="textruta 21">
              <a:extLst>
                <a:ext uri="{FF2B5EF4-FFF2-40B4-BE49-F238E27FC236}">
                  <a16:creationId xmlns:a16="http://schemas.microsoft.com/office/drawing/2014/main" id="{E67CBCCC-7632-FA4F-5C3A-071B0CEC2E8A}"/>
                </a:ext>
              </a:extLst>
            </p:cNvPr>
            <p:cNvSpPr txBox="1"/>
            <p:nvPr/>
          </p:nvSpPr>
          <p:spPr>
            <a:xfrm>
              <a:off x="3635379" y="1702382"/>
              <a:ext cx="2137826" cy="3148436"/>
            </a:xfrm>
            <a:prstGeom prst="rect">
              <a:avLst/>
            </a:prstGeom>
            <a:solidFill>
              <a:srgbClr val="202020"/>
            </a:solidFill>
            <a:ln>
              <a:noFill/>
            </a:ln>
          </p:spPr>
          <p:txBody>
            <a:bodyPr wrap="square" rtlCol="0">
              <a:noAutofit/>
            </a:bodyPr>
            <a:lstStyle/>
            <a:p>
              <a:pPr algn="ctr"/>
              <a:endParaRPr lang="sv-SE" sz="1200" dirty="0">
                <a:solidFill>
                  <a:schemeClr val="bg1"/>
                </a:solidFill>
                <a:latin typeface="Arial" panose="020B0604020202020204" pitchFamily="34" charset="0"/>
                <a:cs typeface="Arial" panose="020B0604020202020204" pitchFamily="34" charset="0"/>
              </a:endParaRPr>
            </a:p>
            <a:p>
              <a:pPr algn="ctr"/>
              <a:endParaRPr lang="sv-SE" sz="1200" dirty="0">
                <a:solidFill>
                  <a:schemeClr val="bg1"/>
                </a:solidFill>
                <a:latin typeface="Arial" panose="020B0604020202020204" pitchFamily="34" charset="0"/>
                <a:cs typeface="Arial" panose="020B0604020202020204" pitchFamily="34" charset="0"/>
              </a:endParaRPr>
            </a:p>
            <a:p>
              <a:pPr algn="ctr"/>
              <a:br>
                <a:rPr lang="sv-SE" sz="1200" dirty="0">
                  <a:solidFill>
                    <a:schemeClr val="bg1"/>
                  </a:solidFill>
                  <a:latin typeface="Arial" panose="020B0604020202020204" pitchFamily="34" charset="0"/>
                  <a:cs typeface="Arial" panose="020B0604020202020204" pitchFamily="34" charset="0"/>
                </a:rPr>
              </a:br>
              <a:r>
                <a:rPr lang="sv-SE" sz="1200" dirty="0">
                  <a:solidFill>
                    <a:schemeClr val="bg1"/>
                  </a:solidFill>
                  <a:latin typeface="Arial" panose="020B0604020202020204" pitchFamily="34" charset="0"/>
                  <a:cs typeface="Arial" panose="020B0604020202020204" pitchFamily="34" charset="0"/>
                </a:rPr>
                <a:t>Vilket fordon sitter du i?</a:t>
              </a:r>
              <a:endParaRPr lang="sv-SE" sz="2000" dirty="0">
                <a:solidFill>
                  <a:schemeClr val="bg1"/>
                </a:solidFill>
                <a:latin typeface="Arial" panose="020B0604020202020204" pitchFamily="34" charset="0"/>
                <a:cs typeface="Arial" panose="020B0604020202020204" pitchFamily="34" charset="0"/>
              </a:endParaRPr>
            </a:p>
          </p:txBody>
        </p:sp>
        <p:sp>
          <p:nvSpPr>
            <p:cNvPr id="23" name="textruta 22">
              <a:extLst>
                <a:ext uri="{FF2B5EF4-FFF2-40B4-BE49-F238E27FC236}">
                  <a16:creationId xmlns:a16="http://schemas.microsoft.com/office/drawing/2014/main" id="{F75978B7-8542-F2B5-58B1-E3974EB40DA7}"/>
                </a:ext>
              </a:extLst>
            </p:cNvPr>
            <p:cNvSpPr txBox="1"/>
            <p:nvPr/>
          </p:nvSpPr>
          <p:spPr>
            <a:xfrm>
              <a:off x="4041564" y="2661464"/>
              <a:ext cx="1325454" cy="282594"/>
            </a:xfrm>
            <a:prstGeom prst="rect">
              <a:avLst/>
            </a:prstGeom>
            <a:solidFill>
              <a:schemeClr val="bg1"/>
            </a:solidFill>
            <a:ln>
              <a:noFill/>
            </a:ln>
          </p:spPr>
          <p:txBody>
            <a:bodyPr wrap="square" rtlCol="0">
              <a:noAutofit/>
            </a:bodyPr>
            <a:lstStyle>
              <a:defPPr>
                <a:defRPr lang="sv-SE"/>
              </a:defPPr>
              <a:lvl1pPr algn="ctr">
                <a:defRPr sz="1400">
                  <a:solidFill>
                    <a:schemeClr val="bg1"/>
                  </a:solidFill>
                  <a:latin typeface="Arial" panose="020B0604020202020204" pitchFamily="34" charset="0"/>
                  <a:cs typeface="Arial" panose="020B0604020202020204" pitchFamily="34" charset="0"/>
                </a:defRPr>
              </a:lvl1pPr>
            </a:lstStyle>
            <a:p>
              <a:r>
                <a:rPr lang="sv-SE" sz="1200" dirty="0">
                  <a:solidFill>
                    <a:sysClr val="windowText" lastClr="000000"/>
                  </a:solidFill>
                </a:rPr>
                <a:t>Välj fordon</a:t>
              </a:r>
            </a:p>
          </p:txBody>
        </p:sp>
        <p:sp>
          <p:nvSpPr>
            <p:cNvPr id="24" name="textruta 23">
              <a:extLst>
                <a:ext uri="{FF2B5EF4-FFF2-40B4-BE49-F238E27FC236}">
                  <a16:creationId xmlns:a16="http://schemas.microsoft.com/office/drawing/2014/main" id="{A9FC0C77-087E-4553-EA6D-37F573DB1650}"/>
                </a:ext>
              </a:extLst>
            </p:cNvPr>
            <p:cNvSpPr txBox="1"/>
            <p:nvPr/>
          </p:nvSpPr>
          <p:spPr>
            <a:xfrm>
              <a:off x="4039622" y="4334975"/>
              <a:ext cx="1329339" cy="282594"/>
            </a:xfrm>
            <a:prstGeom prst="rect">
              <a:avLst/>
            </a:prstGeom>
            <a:solidFill>
              <a:srgbClr val="3E8853">
                <a:alpha val="47451"/>
              </a:srgbClr>
            </a:solidFill>
          </p:spPr>
          <p:txBody>
            <a:bodyPr wrap="square" rtlCol="0">
              <a:spAutoFit/>
            </a:bodyPr>
            <a:lstStyle/>
            <a:p>
              <a:pPr algn="ctr"/>
              <a:r>
                <a:rPr lang="sv-SE" sz="1200" dirty="0">
                  <a:solidFill>
                    <a:srgbClr val="7E8080"/>
                  </a:solidFill>
                </a:rPr>
                <a:t>Bekräfta</a:t>
              </a:r>
            </a:p>
          </p:txBody>
        </p:sp>
        <p:sp>
          <p:nvSpPr>
            <p:cNvPr id="25" name="textruta 24">
              <a:extLst>
                <a:ext uri="{FF2B5EF4-FFF2-40B4-BE49-F238E27FC236}">
                  <a16:creationId xmlns:a16="http://schemas.microsoft.com/office/drawing/2014/main" id="{A56A3870-D2BE-5C4E-8040-85AA5DD415A3}"/>
                </a:ext>
              </a:extLst>
            </p:cNvPr>
            <p:cNvSpPr txBox="1"/>
            <p:nvPr/>
          </p:nvSpPr>
          <p:spPr>
            <a:xfrm>
              <a:off x="4041564" y="2973979"/>
              <a:ext cx="1325454" cy="282594"/>
            </a:xfrm>
            <a:prstGeom prst="rect">
              <a:avLst/>
            </a:prstGeom>
            <a:solidFill>
              <a:schemeClr val="bg1">
                <a:lumMod val="85000"/>
              </a:schemeClr>
            </a:solidFill>
            <a:ln>
              <a:noFill/>
            </a:ln>
          </p:spPr>
          <p:txBody>
            <a:bodyPr wrap="square" rtlCol="0">
              <a:noAutofit/>
            </a:bodyPr>
            <a:lstStyle>
              <a:defPPr>
                <a:defRPr lang="sv-SE"/>
              </a:defPPr>
              <a:lvl1pPr algn="ctr">
                <a:defRPr sz="1400">
                  <a:solidFill>
                    <a:schemeClr val="bg1"/>
                  </a:solidFill>
                  <a:latin typeface="Arial" panose="020B0604020202020204" pitchFamily="34" charset="0"/>
                  <a:cs typeface="Arial" panose="020B0604020202020204" pitchFamily="34" charset="0"/>
                </a:defRPr>
              </a:lvl1pPr>
            </a:lstStyle>
            <a:p>
              <a:r>
                <a:rPr lang="sv-SE" sz="1200" dirty="0">
                  <a:solidFill>
                    <a:sysClr val="windowText" lastClr="000000"/>
                  </a:solidFill>
                </a:rPr>
                <a:t>ABC 123</a:t>
              </a:r>
            </a:p>
          </p:txBody>
        </p:sp>
        <p:sp>
          <p:nvSpPr>
            <p:cNvPr id="26" name="textruta 25">
              <a:extLst>
                <a:ext uri="{FF2B5EF4-FFF2-40B4-BE49-F238E27FC236}">
                  <a16:creationId xmlns:a16="http://schemas.microsoft.com/office/drawing/2014/main" id="{24E0E7C6-8487-A56C-986E-CD2AD7A3B778}"/>
                </a:ext>
              </a:extLst>
            </p:cNvPr>
            <p:cNvSpPr txBox="1"/>
            <p:nvPr/>
          </p:nvSpPr>
          <p:spPr>
            <a:xfrm>
              <a:off x="4041564" y="3267358"/>
              <a:ext cx="1325454" cy="282594"/>
            </a:xfrm>
            <a:prstGeom prst="rect">
              <a:avLst/>
            </a:prstGeom>
            <a:solidFill>
              <a:schemeClr val="bg1">
                <a:lumMod val="85000"/>
              </a:schemeClr>
            </a:solidFill>
            <a:ln>
              <a:noFill/>
            </a:ln>
          </p:spPr>
          <p:txBody>
            <a:bodyPr wrap="square" rtlCol="0">
              <a:noAutofit/>
            </a:bodyPr>
            <a:lstStyle>
              <a:defPPr>
                <a:defRPr lang="sv-SE"/>
              </a:defPPr>
              <a:lvl1pPr algn="ctr">
                <a:defRPr sz="1400">
                  <a:solidFill>
                    <a:schemeClr val="bg1"/>
                  </a:solidFill>
                  <a:latin typeface="Arial" panose="020B0604020202020204" pitchFamily="34" charset="0"/>
                  <a:cs typeface="Arial" panose="020B0604020202020204" pitchFamily="34" charset="0"/>
                </a:defRPr>
              </a:lvl1pPr>
            </a:lstStyle>
            <a:p>
              <a:r>
                <a:rPr lang="sv-SE" sz="1200" dirty="0">
                  <a:solidFill>
                    <a:sysClr val="windowText" lastClr="000000"/>
                  </a:solidFill>
                </a:rPr>
                <a:t>BCD 234</a:t>
              </a:r>
            </a:p>
          </p:txBody>
        </p:sp>
        <p:sp>
          <p:nvSpPr>
            <p:cNvPr id="28" name="textruta 27">
              <a:extLst>
                <a:ext uri="{FF2B5EF4-FFF2-40B4-BE49-F238E27FC236}">
                  <a16:creationId xmlns:a16="http://schemas.microsoft.com/office/drawing/2014/main" id="{BCF806B1-6D7F-17D7-CB54-1DFAF5BA1072}"/>
                </a:ext>
              </a:extLst>
            </p:cNvPr>
            <p:cNvSpPr txBox="1"/>
            <p:nvPr/>
          </p:nvSpPr>
          <p:spPr>
            <a:xfrm>
              <a:off x="4039622" y="3560920"/>
              <a:ext cx="1325454" cy="282594"/>
            </a:xfrm>
            <a:prstGeom prst="rect">
              <a:avLst/>
            </a:prstGeom>
            <a:solidFill>
              <a:schemeClr val="bg1">
                <a:lumMod val="85000"/>
              </a:schemeClr>
            </a:solidFill>
            <a:ln>
              <a:noFill/>
            </a:ln>
          </p:spPr>
          <p:txBody>
            <a:bodyPr wrap="square" rtlCol="0">
              <a:noAutofit/>
            </a:bodyPr>
            <a:lstStyle>
              <a:defPPr>
                <a:defRPr lang="sv-SE"/>
              </a:defPPr>
              <a:lvl1pPr algn="ctr">
                <a:defRPr sz="1400">
                  <a:solidFill>
                    <a:schemeClr val="bg1"/>
                  </a:solidFill>
                  <a:latin typeface="Arial" panose="020B0604020202020204" pitchFamily="34" charset="0"/>
                  <a:cs typeface="Arial" panose="020B0604020202020204" pitchFamily="34" charset="0"/>
                </a:defRPr>
              </a:lvl1pPr>
            </a:lstStyle>
            <a:p>
              <a:r>
                <a:rPr lang="sv-SE" sz="1200" dirty="0">
                  <a:solidFill>
                    <a:sysClr val="windowText" lastClr="000000"/>
                  </a:solidFill>
                </a:rPr>
                <a:t>CDE 345</a:t>
              </a:r>
            </a:p>
          </p:txBody>
        </p:sp>
        <p:sp>
          <p:nvSpPr>
            <p:cNvPr id="29" name="Triangel 28">
              <a:extLst>
                <a:ext uri="{FF2B5EF4-FFF2-40B4-BE49-F238E27FC236}">
                  <a16:creationId xmlns:a16="http://schemas.microsoft.com/office/drawing/2014/main" id="{8F445E26-C7C4-52DF-4D63-397305CB78CE}"/>
                </a:ext>
              </a:extLst>
            </p:cNvPr>
            <p:cNvSpPr/>
            <p:nvPr/>
          </p:nvSpPr>
          <p:spPr>
            <a:xfrm rot="10800000">
              <a:off x="5195044" y="2774350"/>
              <a:ext cx="89652" cy="77286"/>
            </a:xfrm>
            <a:prstGeom prst="triangle">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sv-SE"/>
            </a:p>
          </p:txBody>
        </p:sp>
        <p:sp>
          <p:nvSpPr>
            <p:cNvPr id="30" name="textruta 29">
              <a:extLst>
                <a:ext uri="{FF2B5EF4-FFF2-40B4-BE49-F238E27FC236}">
                  <a16:creationId xmlns:a16="http://schemas.microsoft.com/office/drawing/2014/main" id="{D28EDCF2-F0E2-55AE-349A-11AACF5C3A97}"/>
                </a:ext>
              </a:extLst>
            </p:cNvPr>
            <p:cNvSpPr txBox="1"/>
            <p:nvPr/>
          </p:nvSpPr>
          <p:spPr>
            <a:xfrm>
              <a:off x="4039622" y="3854299"/>
              <a:ext cx="1325454" cy="282594"/>
            </a:xfrm>
            <a:prstGeom prst="rect">
              <a:avLst/>
            </a:prstGeom>
            <a:solidFill>
              <a:schemeClr val="bg1">
                <a:lumMod val="85000"/>
              </a:schemeClr>
            </a:solidFill>
            <a:ln>
              <a:noFill/>
            </a:ln>
          </p:spPr>
          <p:txBody>
            <a:bodyPr wrap="square" rtlCol="0">
              <a:noAutofit/>
            </a:bodyPr>
            <a:lstStyle>
              <a:defPPr>
                <a:defRPr lang="sv-SE"/>
              </a:defPPr>
              <a:lvl1pPr algn="ctr">
                <a:defRPr sz="1400">
                  <a:solidFill>
                    <a:schemeClr val="bg1"/>
                  </a:solidFill>
                  <a:latin typeface="Arial" panose="020B0604020202020204" pitchFamily="34" charset="0"/>
                  <a:cs typeface="Arial" panose="020B0604020202020204" pitchFamily="34" charset="0"/>
                </a:defRPr>
              </a:lvl1pPr>
            </a:lstStyle>
            <a:p>
              <a:r>
                <a:rPr lang="sv-SE" sz="1200" dirty="0">
                  <a:solidFill>
                    <a:sysClr val="windowText" lastClr="000000"/>
                  </a:solidFill>
                </a:rPr>
                <a:t>Annat…</a:t>
              </a:r>
            </a:p>
          </p:txBody>
        </p:sp>
      </p:grpSp>
    </p:spTree>
    <p:extLst>
      <p:ext uri="{BB962C8B-B14F-4D97-AF65-F5344CB8AC3E}">
        <p14:creationId xmlns:p14="http://schemas.microsoft.com/office/powerpoint/2010/main" val="294317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ABD2B-0FD4-DE92-63C5-FA0C50117B7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55FDD66-1A39-7766-4291-D219622C3DE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15" name="textruta 14">
            <a:extLst>
              <a:ext uri="{FF2B5EF4-FFF2-40B4-BE49-F238E27FC236}">
                <a16:creationId xmlns:a16="http://schemas.microsoft.com/office/drawing/2014/main" id="{468D1EAB-22CC-EB10-369D-EC2FB4B91217}"/>
              </a:ext>
            </a:extLst>
          </p:cNvPr>
          <p:cNvSpPr txBox="1"/>
          <p:nvPr/>
        </p:nvSpPr>
        <p:spPr>
          <a:xfrm>
            <a:off x="280658" y="312406"/>
            <a:ext cx="11618117" cy="461665"/>
          </a:xfrm>
          <a:prstGeom prst="rect">
            <a:avLst/>
          </a:prstGeom>
          <a:noFill/>
        </p:spPr>
        <p:txBody>
          <a:bodyPr wrap="square">
            <a:spAutoFit/>
          </a:bodyPr>
          <a:lstStyle/>
          <a:p>
            <a:pPr algn="ctr"/>
            <a:r>
              <a:rPr lang="sv-SE" sz="2400" b="1" dirty="0">
                <a:solidFill>
                  <a:schemeClr val="accent1"/>
                </a:solidFill>
                <a:latin typeface="Verdana" panose="020B0604030504040204" pitchFamily="34" charset="0"/>
                <a:ea typeface="Verdana" panose="020B0604030504040204" pitchFamily="34" charset="0"/>
                <a:cs typeface="Verdana" panose="020B0604030504040204" pitchFamily="34" charset="0"/>
              </a:rPr>
              <a:t>Körorderhantering – rätt resa</a:t>
            </a:r>
          </a:p>
        </p:txBody>
      </p:sp>
      <p:sp>
        <p:nvSpPr>
          <p:cNvPr id="2" name="Höger 1">
            <a:extLst>
              <a:ext uri="{FF2B5EF4-FFF2-40B4-BE49-F238E27FC236}">
                <a16:creationId xmlns:a16="http://schemas.microsoft.com/office/drawing/2014/main" id="{F968159D-A74E-0B4A-27FF-2B5BD4FC5F27}"/>
              </a:ext>
            </a:extLst>
          </p:cNvPr>
          <p:cNvSpPr/>
          <p:nvPr/>
        </p:nvSpPr>
        <p:spPr>
          <a:xfrm>
            <a:off x="3250472" y="3184449"/>
            <a:ext cx="162274" cy="184302"/>
          </a:xfrm>
          <a:prstGeom prst="rightArrow">
            <a:avLst/>
          </a:prstGeom>
          <a:solidFill>
            <a:schemeClr val="accent2"/>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sp>
        <p:nvSpPr>
          <p:cNvPr id="4" name="Höger 3">
            <a:extLst>
              <a:ext uri="{FF2B5EF4-FFF2-40B4-BE49-F238E27FC236}">
                <a16:creationId xmlns:a16="http://schemas.microsoft.com/office/drawing/2014/main" id="{B6A4CB21-CDE2-8110-FA8B-1372999D4329}"/>
              </a:ext>
            </a:extLst>
          </p:cNvPr>
          <p:cNvSpPr/>
          <p:nvPr/>
        </p:nvSpPr>
        <p:spPr>
          <a:xfrm>
            <a:off x="6019072" y="3184449"/>
            <a:ext cx="162274" cy="184302"/>
          </a:xfrm>
          <a:prstGeom prst="rightArrow">
            <a:avLst/>
          </a:prstGeom>
          <a:solidFill>
            <a:schemeClr val="accent2"/>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sp>
        <p:nvSpPr>
          <p:cNvPr id="5" name="Höger 4">
            <a:extLst>
              <a:ext uri="{FF2B5EF4-FFF2-40B4-BE49-F238E27FC236}">
                <a16:creationId xmlns:a16="http://schemas.microsoft.com/office/drawing/2014/main" id="{A6A2658C-7FBA-7C64-D6FA-58D73C12E83E}"/>
              </a:ext>
            </a:extLst>
          </p:cNvPr>
          <p:cNvSpPr/>
          <p:nvPr/>
        </p:nvSpPr>
        <p:spPr>
          <a:xfrm>
            <a:off x="8779205" y="3184449"/>
            <a:ext cx="162274" cy="184302"/>
          </a:xfrm>
          <a:prstGeom prst="rightArrow">
            <a:avLst/>
          </a:prstGeom>
          <a:solidFill>
            <a:schemeClr val="accent2"/>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a:p>
        </p:txBody>
      </p:sp>
      <p:grpSp>
        <p:nvGrpSpPr>
          <p:cNvPr id="6" name="Grupp 5">
            <a:extLst>
              <a:ext uri="{FF2B5EF4-FFF2-40B4-BE49-F238E27FC236}">
                <a16:creationId xmlns:a16="http://schemas.microsoft.com/office/drawing/2014/main" id="{9A9514DA-7281-7FF7-7DEF-83D89CB53615}"/>
              </a:ext>
            </a:extLst>
          </p:cNvPr>
          <p:cNvGrpSpPr/>
          <p:nvPr/>
        </p:nvGrpSpPr>
        <p:grpSpPr>
          <a:xfrm>
            <a:off x="3479414" y="766995"/>
            <a:ext cx="2441595" cy="5019210"/>
            <a:chOff x="6263315" y="766995"/>
            <a:chExt cx="2441595" cy="5019210"/>
          </a:xfrm>
        </p:grpSpPr>
        <p:pic>
          <p:nvPicPr>
            <p:cNvPr id="7" name="Bildobjekt 6" descr="En bild som visar Mobiltelefon, text, pryl, Elektronisk enhet&#10;&#10;Automatiskt genererad beskrivning">
              <a:extLst>
                <a:ext uri="{FF2B5EF4-FFF2-40B4-BE49-F238E27FC236}">
                  <a16:creationId xmlns:a16="http://schemas.microsoft.com/office/drawing/2014/main" id="{A178D49F-FE60-EAC6-2343-F5AA9E33AEBA}"/>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6263315" y="766995"/>
              <a:ext cx="2441595" cy="5019210"/>
            </a:xfrm>
            <a:prstGeom prst="rect">
              <a:avLst/>
            </a:prstGeom>
          </p:spPr>
        </p:pic>
        <p:sp>
          <p:nvSpPr>
            <p:cNvPr id="8" name="textruta 7">
              <a:extLst>
                <a:ext uri="{FF2B5EF4-FFF2-40B4-BE49-F238E27FC236}">
                  <a16:creationId xmlns:a16="http://schemas.microsoft.com/office/drawing/2014/main" id="{7FAD7A54-744D-B68C-7768-68F531E7D12F}"/>
                </a:ext>
              </a:extLst>
            </p:cNvPr>
            <p:cNvSpPr txBox="1"/>
            <p:nvPr/>
          </p:nvSpPr>
          <p:spPr>
            <a:xfrm>
              <a:off x="6411606" y="1702382"/>
              <a:ext cx="2137826" cy="3148436"/>
            </a:xfrm>
            <a:prstGeom prst="rect">
              <a:avLst/>
            </a:prstGeom>
            <a:solidFill>
              <a:srgbClr val="202020"/>
            </a:solidFill>
            <a:ln>
              <a:noFill/>
            </a:ln>
          </p:spPr>
          <p:txBody>
            <a:bodyPr wrap="square" rtlCol="0">
              <a:noAutofit/>
            </a:bodyPr>
            <a:lstStyle>
              <a:defPPr>
                <a:defRPr lang="sv-SE"/>
              </a:defPPr>
              <a:lvl1pPr algn="ctr">
                <a:defRPr sz="1200">
                  <a:solidFill>
                    <a:schemeClr val="bg1"/>
                  </a:solidFill>
                  <a:latin typeface="Arial" panose="020B0604020202020204" pitchFamily="34" charset="0"/>
                  <a:cs typeface="Arial" panose="020B0604020202020204" pitchFamily="34" charset="0"/>
                </a:defRPr>
              </a:lvl1pPr>
            </a:lstStyle>
            <a:p>
              <a:pPr>
                <a:tabLst>
                  <a:tab pos="1980000" algn="r"/>
                </a:tabLst>
              </a:pPr>
              <a:r>
                <a:rPr lang="sv-SE" dirty="0"/>
                <a:t>Omlopp</a:t>
              </a:r>
            </a:p>
            <a:p>
              <a:pPr algn="l">
                <a:tabLst>
                  <a:tab pos="1980000" algn="r"/>
                </a:tabLst>
              </a:pPr>
              <a:endParaRPr lang="sv-SE" sz="1000" dirty="0"/>
            </a:p>
            <a:p>
              <a:pPr algn="l">
                <a:tabLst>
                  <a:tab pos="1980000" algn="r"/>
                </a:tabLst>
              </a:pPr>
              <a:r>
                <a:rPr lang="sv-SE" sz="1000" dirty="0"/>
                <a:t>Vårdcentral Måsen	10:44</a:t>
              </a:r>
            </a:p>
            <a:p>
              <a:pPr algn="l">
                <a:tabLst>
                  <a:tab pos="1980000" algn="r"/>
                </a:tabLst>
              </a:pPr>
              <a:br>
                <a:rPr lang="sv-SE" sz="1000" dirty="0"/>
              </a:br>
              <a:r>
                <a:rPr lang="sv-SE" sz="1000" dirty="0"/>
                <a:t>    </a:t>
              </a:r>
              <a:r>
                <a:rPr lang="sv-SE" sz="1000" dirty="0">
                  <a:solidFill>
                    <a:srgbClr val="7C7D7D"/>
                  </a:solidFill>
                </a:rPr>
                <a:t>Anna Andersson (L) 	</a:t>
              </a:r>
              <a:r>
                <a:rPr lang="sv-SE" sz="1000" dirty="0">
                  <a:solidFill>
                    <a:schemeClr val="accent6">
                      <a:lumMod val="75000"/>
                    </a:schemeClr>
                  </a:solidFill>
                </a:rPr>
                <a:t>✓</a:t>
              </a:r>
              <a:br>
                <a:rPr lang="sv-SE" sz="1000" dirty="0">
                  <a:solidFill>
                    <a:srgbClr val="7C7D7D"/>
                  </a:solidFill>
                </a:rPr>
              </a:br>
              <a:endParaRPr lang="sv-SE" sz="1000" dirty="0">
                <a:solidFill>
                  <a:srgbClr val="7C7D7D"/>
                </a:solidFill>
              </a:endParaRPr>
            </a:p>
            <a:p>
              <a:pPr algn="l">
                <a:tabLst>
                  <a:tab pos="1980000" algn="r"/>
                </a:tabLst>
              </a:pPr>
              <a:r>
                <a:rPr lang="sv-SE" sz="1000" dirty="0"/>
                <a:t>    </a:t>
              </a:r>
              <a:r>
                <a:rPr lang="sv-SE" sz="1000" b="1" dirty="0"/>
                <a:t>Mohammed </a:t>
              </a:r>
              <a:r>
                <a:rPr lang="sv-SE" sz="1000" b="1" dirty="0" err="1"/>
                <a:t>Moha</a:t>
              </a:r>
              <a:r>
                <a:rPr lang="sv-SE" sz="1000" b="1" dirty="0"/>
                <a:t>… (H) 	 10:50</a:t>
              </a:r>
            </a:p>
            <a:p>
              <a:pPr algn="l">
                <a:tabLst>
                  <a:tab pos="1980000" algn="r"/>
                </a:tabLst>
              </a:pPr>
              <a:endParaRPr lang="sv-SE" sz="1000" dirty="0"/>
            </a:p>
            <a:p>
              <a:pPr algn="l">
                <a:tabLst>
                  <a:tab pos="1980000" algn="r"/>
                </a:tabLst>
              </a:pPr>
              <a:r>
                <a:rPr lang="sv-SE" sz="1000" dirty="0"/>
                <a:t>    Bo </a:t>
              </a:r>
              <a:r>
                <a:rPr lang="sv-SE" sz="1000" dirty="0" err="1"/>
                <a:t>Ekh</a:t>
              </a:r>
              <a:r>
                <a:rPr lang="sv-SE" sz="1000" dirty="0"/>
                <a:t> (H)	10:55</a:t>
              </a:r>
            </a:p>
            <a:p>
              <a:pPr algn="l">
                <a:tabLst>
                  <a:tab pos="1980000" algn="r"/>
                </a:tabLst>
              </a:pPr>
              <a:endParaRPr lang="sv-SE" sz="1000" dirty="0"/>
            </a:p>
            <a:p>
              <a:pPr algn="l">
                <a:tabLst>
                  <a:tab pos="1980000" algn="r"/>
                </a:tabLst>
              </a:pPr>
              <a:r>
                <a:rPr lang="sv-SE" sz="1000" dirty="0"/>
                <a:t>Dagcentral </a:t>
              </a:r>
              <a:r>
                <a:rPr lang="sv-SE" sz="1000" dirty="0" err="1"/>
                <a:t>Solsim</a:t>
              </a:r>
              <a:r>
                <a:rPr lang="sv-SE" sz="1000" dirty="0"/>
                <a:t>	11:02</a:t>
              </a:r>
            </a:p>
            <a:p>
              <a:pPr algn="l">
                <a:tabLst>
                  <a:tab pos="1980000" algn="r"/>
                </a:tabLst>
              </a:pPr>
              <a:br>
                <a:rPr lang="sv-SE" sz="1000" dirty="0"/>
              </a:br>
              <a:r>
                <a:rPr lang="sv-SE" sz="1000" dirty="0"/>
                <a:t>Lunch 45 min	12:00</a:t>
              </a:r>
            </a:p>
            <a:p>
              <a:pPr algn="l">
                <a:tabLst>
                  <a:tab pos="1980000" algn="r"/>
                </a:tabLst>
              </a:pPr>
              <a:endParaRPr lang="sv-SE" sz="1000" dirty="0"/>
            </a:p>
            <a:p>
              <a:pPr algn="l">
                <a:tabLst>
                  <a:tab pos="1980000" algn="r"/>
                </a:tabLst>
              </a:pPr>
              <a:r>
                <a:rPr lang="sv-SE" sz="1000" dirty="0"/>
                <a:t>Lillgatan 2, </a:t>
              </a:r>
              <a:r>
                <a:rPr lang="sv-SE" sz="1000" dirty="0" err="1"/>
                <a:t>Trestad</a:t>
              </a:r>
              <a:r>
                <a:rPr lang="sv-SE" sz="1000" dirty="0"/>
                <a:t>	12:53</a:t>
              </a:r>
            </a:p>
            <a:p>
              <a:pPr algn="l">
                <a:tabLst>
                  <a:tab pos="1980000" algn="r"/>
                </a:tabLst>
              </a:pPr>
              <a:endParaRPr lang="sv-SE" sz="1000" dirty="0"/>
            </a:p>
            <a:p>
              <a:pPr algn="l">
                <a:tabLst>
                  <a:tab pos="1980000" algn="r"/>
                </a:tabLst>
              </a:pPr>
              <a:r>
                <a:rPr lang="sv-SE" sz="1000" dirty="0"/>
                <a:t>Vårdcentral Tranan	13:37</a:t>
              </a:r>
            </a:p>
            <a:p>
              <a:pPr algn="l">
                <a:tabLst>
                  <a:tab pos="1980000" algn="r"/>
                </a:tabLst>
              </a:pPr>
              <a:endParaRPr lang="sv-SE" sz="1000" dirty="0"/>
            </a:p>
            <a:p>
              <a:pPr algn="l">
                <a:tabLst>
                  <a:tab pos="1980000" algn="r"/>
                </a:tabLst>
              </a:pPr>
              <a:r>
                <a:rPr lang="sv-SE" sz="1000" dirty="0"/>
                <a:t>Mellangatan 3, Fyrstad	14:19</a:t>
              </a:r>
            </a:p>
          </p:txBody>
        </p:sp>
      </p:grpSp>
      <p:grpSp>
        <p:nvGrpSpPr>
          <p:cNvPr id="9" name="Grupp 8">
            <a:extLst>
              <a:ext uri="{FF2B5EF4-FFF2-40B4-BE49-F238E27FC236}">
                <a16:creationId xmlns:a16="http://schemas.microsoft.com/office/drawing/2014/main" id="{7C996F9A-7117-04D3-B30C-EE49C4D658CC}"/>
              </a:ext>
            </a:extLst>
          </p:cNvPr>
          <p:cNvGrpSpPr/>
          <p:nvPr/>
        </p:nvGrpSpPr>
        <p:grpSpPr>
          <a:xfrm>
            <a:off x="689706" y="766995"/>
            <a:ext cx="2441595" cy="5019210"/>
            <a:chOff x="6263315" y="766995"/>
            <a:chExt cx="2441595" cy="5019210"/>
          </a:xfrm>
        </p:grpSpPr>
        <p:pic>
          <p:nvPicPr>
            <p:cNvPr id="13" name="Bildobjekt 12" descr="En bild som visar Mobiltelefon, text, pryl, Elektronisk enhet&#10;&#10;Automatiskt genererad beskrivning">
              <a:extLst>
                <a:ext uri="{FF2B5EF4-FFF2-40B4-BE49-F238E27FC236}">
                  <a16:creationId xmlns:a16="http://schemas.microsoft.com/office/drawing/2014/main" id="{2B8639DD-679C-1758-0E7E-2B0E3DF355F2}"/>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6263315" y="766995"/>
              <a:ext cx="2441595" cy="5019210"/>
            </a:xfrm>
            <a:prstGeom prst="rect">
              <a:avLst/>
            </a:prstGeom>
          </p:spPr>
        </p:pic>
        <p:sp>
          <p:nvSpPr>
            <p:cNvPr id="27" name="textruta 26">
              <a:extLst>
                <a:ext uri="{FF2B5EF4-FFF2-40B4-BE49-F238E27FC236}">
                  <a16:creationId xmlns:a16="http://schemas.microsoft.com/office/drawing/2014/main" id="{3D0CFCD1-E535-54C7-75F8-D7F17D12CF8D}"/>
                </a:ext>
              </a:extLst>
            </p:cNvPr>
            <p:cNvSpPr txBox="1"/>
            <p:nvPr/>
          </p:nvSpPr>
          <p:spPr>
            <a:xfrm>
              <a:off x="6411606" y="1702382"/>
              <a:ext cx="2137826" cy="3148436"/>
            </a:xfrm>
            <a:prstGeom prst="rect">
              <a:avLst/>
            </a:prstGeom>
            <a:solidFill>
              <a:srgbClr val="202020"/>
            </a:solidFill>
            <a:ln>
              <a:noFill/>
            </a:ln>
          </p:spPr>
          <p:txBody>
            <a:bodyPr wrap="square" rtlCol="0">
              <a:noAutofit/>
            </a:bodyPr>
            <a:lstStyle>
              <a:defPPr>
                <a:defRPr lang="sv-SE"/>
              </a:defPPr>
              <a:lvl1pPr algn="ctr">
                <a:defRPr sz="1200">
                  <a:solidFill>
                    <a:schemeClr val="bg1"/>
                  </a:solidFill>
                  <a:latin typeface="Arial" panose="020B0604020202020204" pitchFamily="34" charset="0"/>
                  <a:cs typeface="Arial" panose="020B0604020202020204" pitchFamily="34" charset="0"/>
                </a:defRPr>
              </a:lvl1pPr>
            </a:lstStyle>
            <a:p>
              <a:pPr>
                <a:tabLst>
                  <a:tab pos="1980000" algn="r"/>
                </a:tabLst>
              </a:pPr>
              <a:r>
                <a:rPr lang="sv-SE" dirty="0"/>
                <a:t>Omlopp</a:t>
              </a:r>
            </a:p>
            <a:p>
              <a:pPr>
                <a:tabLst>
                  <a:tab pos="1980000" algn="r"/>
                </a:tabLst>
              </a:pPr>
              <a:endParaRPr lang="sv-SE" dirty="0"/>
            </a:p>
            <a:p>
              <a:pPr>
                <a:tabLst>
                  <a:tab pos="1980000" algn="r"/>
                </a:tabLst>
              </a:pPr>
              <a:endParaRPr lang="sv-SE" dirty="0"/>
            </a:p>
            <a:p>
              <a:pPr>
                <a:tabLst>
                  <a:tab pos="1980000" algn="r"/>
                </a:tabLst>
              </a:pPr>
              <a:endParaRPr lang="sv-SE" dirty="0"/>
            </a:p>
            <a:p>
              <a:pPr algn="l">
                <a:tabLst>
                  <a:tab pos="1980000" algn="r"/>
                </a:tabLst>
              </a:pPr>
              <a:r>
                <a:rPr lang="sv-SE" sz="1000" dirty="0"/>
                <a:t>Depå	10:00</a:t>
              </a:r>
            </a:p>
            <a:p>
              <a:pPr algn="l">
                <a:tabLst>
                  <a:tab pos="1980000" algn="r"/>
                </a:tabLst>
              </a:pPr>
              <a:endParaRPr lang="sv-SE" sz="1000" dirty="0"/>
            </a:p>
            <a:p>
              <a:pPr algn="l">
                <a:tabLst>
                  <a:tab pos="1980000" algn="r"/>
                </a:tabLst>
              </a:pPr>
              <a:r>
                <a:rPr lang="sv-SE" sz="1000" dirty="0"/>
                <a:t>Storgatan 1, </a:t>
              </a:r>
              <a:r>
                <a:rPr lang="sv-SE" sz="1000" dirty="0" err="1"/>
                <a:t>Enstad</a:t>
              </a:r>
              <a:r>
                <a:rPr lang="sv-SE" sz="1000" dirty="0"/>
                <a:t>	10:21</a:t>
              </a:r>
            </a:p>
            <a:p>
              <a:pPr algn="l">
                <a:tabLst>
                  <a:tab pos="1980000" algn="r"/>
                </a:tabLst>
              </a:pPr>
              <a:endParaRPr lang="sv-SE" sz="1000" dirty="0"/>
            </a:p>
            <a:p>
              <a:pPr algn="l">
                <a:tabLst>
                  <a:tab pos="1980000" algn="r"/>
                </a:tabLst>
              </a:pPr>
              <a:r>
                <a:rPr lang="sv-SE" sz="1000" dirty="0"/>
                <a:t>Vårdcentral Måsen	10:44</a:t>
              </a:r>
            </a:p>
            <a:p>
              <a:pPr algn="l">
                <a:tabLst>
                  <a:tab pos="1980000" algn="r"/>
                </a:tabLst>
              </a:pPr>
              <a:endParaRPr lang="sv-SE" sz="1000" dirty="0"/>
            </a:p>
            <a:p>
              <a:pPr algn="l">
                <a:tabLst>
                  <a:tab pos="1980000" algn="r"/>
                </a:tabLst>
              </a:pPr>
              <a:r>
                <a:rPr lang="sv-SE" sz="1000" dirty="0"/>
                <a:t>Dagcentral </a:t>
              </a:r>
              <a:r>
                <a:rPr lang="sv-SE" sz="1000" dirty="0" err="1"/>
                <a:t>Solsim</a:t>
              </a:r>
              <a:r>
                <a:rPr lang="sv-SE" sz="1000" dirty="0"/>
                <a:t>	11:02</a:t>
              </a:r>
            </a:p>
            <a:p>
              <a:pPr algn="l">
                <a:tabLst>
                  <a:tab pos="1980000" algn="r"/>
                </a:tabLst>
              </a:pPr>
              <a:br>
                <a:rPr lang="sv-SE" sz="1000" dirty="0"/>
              </a:br>
              <a:r>
                <a:rPr lang="sv-SE" sz="1000" dirty="0"/>
                <a:t>Lunch 45 min	12:00</a:t>
              </a:r>
            </a:p>
            <a:p>
              <a:pPr algn="l">
                <a:tabLst>
                  <a:tab pos="1980000" algn="r"/>
                </a:tabLst>
              </a:pPr>
              <a:endParaRPr lang="sv-SE" sz="1000" dirty="0"/>
            </a:p>
            <a:p>
              <a:pPr algn="l">
                <a:tabLst>
                  <a:tab pos="1980000" algn="r"/>
                </a:tabLst>
              </a:pPr>
              <a:r>
                <a:rPr lang="sv-SE" sz="1000" dirty="0"/>
                <a:t>Lillgatan 2, </a:t>
              </a:r>
              <a:r>
                <a:rPr lang="sv-SE" sz="1000" dirty="0" err="1"/>
                <a:t>Trestad</a:t>
              </a:r>
              <a:r>
                <a:rPr lang="sv-SE" sz="1000" dirty="0"/>
                <a:t>	12:53</a:t>
              </a:r>
            </a:p>
            <a:p>
              <a:pPr algn="l">
                <a:tabLst>
                  <a:tab pos="1980000" algn="r"/>
                </a:tabLst>
              </a:pPr>
              <a:endParaRPr lang="sv-SE" sz="1000" dirty="0"/>
            </a:p>
            <a:p>
              <a:pPr algn="l">
                <a:tabLst>
                  <a:tab pos="1980000" algn="r"/>
                </a:tabLst>
              </a:pPr>
              <a:r>
                <a:rPr lang="sv-SE" sz="1000" dirty="0"/>
                <a:t>Vårdcentral Tranan	13:37</a:t>
              </a:r>
            </a:p>
            <a:p>
              <a:pPr algn="l">
                <a:tabLst>
                  <a:tab pos="1980000" algn="r"/>
                </a:tabLst>
              </a:pPr>
              <a:endParaRPr lang="sv-SE" sz="1000" dirty="0"/>
            </a:p>
            <a:p>
              <a:pPr algn="l">
                <a:tabLst>
                  <a:tab pos="1980000" algn="r"/>
                </a:tabLst>
              </a:pPr>
              <a:r>
                <a:rPr lang="sv-SE" sz="1000" dirty="0"/>
                <a:t>Mellangatan 3, Fyrstad	14:19</a:t>
              </a:r>
            </a:p>
          </p:txBody>
        </p:sp>
        <p:sp>
          <p:nvSpPr>
            <p:cNvPr id="31" name="textruta 30">
              <a:extLst>
                <a:ext uri="{FF2B5EF4-FFF2-40B4-BE49-F238E27FC236}">
                  <a16:creationId xmlns:a16="http://schemas.microsoft.com/office/drawing/2014/main" id="{CB9DD504-3913-8A42-BCC6-CA5A1CFC8281}"/>
                </a:ext>
              </a:extLst>
            </p:cNvPr>
            <p:cNvSpPr txBox="1"/>
            <p:nvPr/>
          </p:nvSpPr>
          <p:spPr>
            <a:xfrm>
              <a:off x="6815849" y="2065909"/>
              <a:ext cx="1329339" cy="282594"/>
            </a:xfrm>
            <a:prstGeom prst="rect">
              <a:avLst/>
            </a:prstGeom>
            <a:solidFill>
              <a:schemeClr val="accent6"/>
            </a:solidFill>
          </p:spPr>
          <p:txBody>
            <a:bodyPr wrap="square" rtlCol="0">
              <a:spAutoFit/>
            </a:bodyPr>
            <a:lstStyle/>
            <a:p>
              <a:pPr algn="ctr"/>
              <a:r>
                <a:rPr lang="sv-SE" sz="1200" dirty="0">
                  <a:solidFill>
                    <a:schemeClr val="bg1"/>
                  </a:solidFill>
                </a:rPr>
                <a:t>Starta</a:t>
              </a:r>
            </a:p>
          </p:txBody>
        </p:sp>
      </p:grpSp>
      <p:cxnSp>
        <p:nvCxnSpPr>
          <p:cNvPr id="32" name="Rak 31">
            <a:extLst>
              <a:ext uri="{FF2B5EF4-FFF2-40B4-BE49-F238E27FC236}">
                <a16:creationId xmlns:a16="http://schemas.microsoft.com/office/drawing/2014/main" id="{82490F1B-2049-DC0B-FF2B-E2AE428BDC51}"/>
              </a:ext>
            </a:extLst>
          </p:cNvPr>
          <p:cNvCxnSpPr>
            <a:cxnSpLocks/>
          </p:cNvCxnSpPr>
          <p:nvPr/>
        </p:nvCxnSpPr>
        <p:spPr>
          <a:xfrm>
            <a:off x="3767559" y="2291786"/>
            <a:ext cx="0" cy="9607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 name="Grupp 32">
            <a:extLst>
              <a:ext uri="{FF2B5EF4-FFF2-40B4-BE49-F238E27FC236}">
                <a16:creationId xmlns:a16="http://schemas.microsoft.com/office/drawing/2014/main" id="{B41B3641-BD2D-2CA6-929B-AA551D88E985}"/>
              </a:ext>
            </a:extLst>
          </p:cNvPr>
          <p:cNvGrpSpPr/>
          <p:nvPr/>
        </p:nvGrpSpPr>
        <p:grpSpPr>
          <a:xfrm>
            <a:off x="6239547" y="766995"/>
            <a:ext cx="2441595" cy="5019210"/>
            <a:chOff x="9039542" y="766995"/>
            <a:chExt cx="2441595" cy="5019210"/>
          </a:xfrm>
        </p:grpSpPr>
        <p:pic>
          <p:nvPicPr>
            <p:cNvPr id="34" name="Bildobjekt 33" descr="En bild som visar Mobiltelefon, text, pryl, Elektronisk enhet&#10;&#10;Automatiskt genererad beskrivning">
              <a:extLst>
                <a:ext uri="{FF2B5EF4-FFF2-40B4-BE49-F238E27FC236}">
                  <a16:creationId xmlns:a16="http://schemas.microsoft.com/office/drawing/2014/main" id="{89148B76-9848-FE34-E8AE-DA64F0D13A0D}"/>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9039542" y="766995"/>
              <a:ext cx="2441595" cy="5019210"/>
            </a:xfrm>
            <a:prstGeom prst="rect">
              <a:avLst/>
            </a:prstGeom>
          </p:spPr>
        </p:pic>
        <p:sp>
          <p:nvSpPr>
            <p:cNvPr id="35" name="textruta 34">
              <a:extLst>
                <a:ext uri="{FF2B5EF4-FFF2-40B4-BE49-F238E27FC236}">
                  <a16:creationId xmlns:a16="http://schemas.microsoft.com/office/drawing/2014/main" id="{4E6476FB-4070-F5A0-E35E-47094FC33DED}"/>
                </a:ext>
              </a:extLst>
            </p:cNvPr>
            <p:cNvSpPr txBox="1"/>
            <p:nvPr/>
          </p:nvSpPr>
          <p:spPr>
            <a:xfrm>
              <a:off x="9187833" y="1702382"/>
              <a:ext cx="2137826" cy="3148436"/>
            </a:xfrm>
            <a:prstGeom prst="rect">
              <a:avLst/>
            </a:prstGeom>
            <a:solidFill>
              <a:srgbClr val="202020"/>
            </a:solidFill>
            <a:ln>
              <a:noFill/>
            </a:ln>
          </p:spPr>
          <p:txBody>
            <a:bodyPr wrap="square" rtlCol="0">
              <a:noAutofit/>
            </a:bodyPr>
            <a:lstStyle>
              <a:defPPr>
                <a:defRPr lang="sv-SE"/>
              </a:defPPr>
              <a:lvl1pPr algn="ctr">
                <a:defRPr sz="1200">
                  <a:solidFill>
                    <a:schemeClr val="bg1"/>
                  </a:solidFill>
                  <a:latin typeface="Arial" panose="020B0604020202020204" pitchFamily="34" charset="0"/>
                  <a:cs typeface="Arial" panose="020B0604020202020204" pitchFamily="34" charset="0"/>
                </a:defRPr>
              </a:lvl1pPr>
            </a:lstStyle>
            <a:p>
              <a:r>
                <a:rPr lang="sv-SE" dirty="0"/>
                <a:t>Visering</a:t>
              </a:r>
            </a:p>
            <a:p>
              <a:endParaRPr lang="sv-SE" dirty="0"/>
            </a:p>
            <a:p>
              <a:r>
                <a:rPr lang="sv-SE" dirty="0"/>
                <a:t>Scanna resenärens färdtjänstkort &amp; legitimation</a:t>
              </a:r>
            </a:p>
          </p:txBody>
        </p:sp>
        <p:sp>
          <p:nvSpPr>
            <p:cNvPr id="36" name="textruta 35">
              <a:extLst>
                <a:ext uri="{FF2B5EF4-FFF2-40B4-BE49-F238E27FC236}">
                  <a16:creationId xmlns:a16="http://schemas.microsoft.com/office/drawing/2014/main" id="{03B40F47-9618-F8FF-99F8-DAC59A4BC7EF}"/>
                </a:ext>
              </a:extLst>
            </p:cNvPr>
            <p:cNvSpPr txBox="1"/>
            <p:nvPr/>
          </p:nvSpPr>
          <p:spPr>
            <a:xfrm>
              <a:off x="9592076" y="4319731"/>
              <a:ext cx="1329339" cy="282594"/>
            </a:xfrm>
            <a:prstGeom prst="rect">
              <a:avLst/>
            </a:prstGeom>
            <a:solidFill>
              <a:schemeClr val="accent6"/>
            </a:solidFill>
          </p:spPr>
          <p:txBody>
            <a:bodyPr wrap="square" rtlCol="0">
              <a:spAutoFit/>
            </a:bodyPr>
            <a:lstStyle/>
            <a:p>
              <a:pPr algn="ctr"/>
              <a:r>
                <a:rPr lang="sv-SE" sz="1200" dirty="0">
                  <a:solidFill>
                    <a:schemeClr val="bg1"/>
                  </a:solidFill>
                </a:rPr>
                <a:t>Avbryt</a:t>
              </a:r>
            </a:p>
          </p:txBody>
        </p:sp>
      </p:grpSp>
      <p:grpSp>
        <p:nvGrpSpPr>
          <p:cNvPr id="37" name="Grupp 36">
            <a:extLst>
              <a:ext uri="{FF2B5EF4-FFF2-40B4-BE49-F238E27FC236}">
                <a16:creationId xmlns:a16="http://schemas.microsoft.com/office/drawing/2014/main" id="{065C5CFF-445C-5355-4E6C-3C3B8A685CC1}"/>
              </a:ext>
            </a:extLst>
          </p:cNvPr>
          <p:cNvGrpSpPr/>
          <p:nvPr/>
        </p:nvGrpSpPr>
        <p:grpSpPr>
          <a:xfrm>
            <a:off x="8999680" y="775848"/>
            <a:ext cx="2441595" cy="5019210"/>
            <a:chOff x="6263315" y="766995"/>
            <a:chExt cx="2441595" cy="5019210"/>
          </a:xfrm>
        </p:grpSpPr>
        <p:pic>
          <p:nvPicPr>
            <p:cNvPr id="38" name="Bildobjekt 37" descr="En bild som visar Mobiltelefon, text, pryl, Elektronisk enhet&#10;&#10;Automatiskt genererad beskrivning">
              <a:extLst>
                <a:ext uri="{FF2B5EF4-FFF2-40B4-BE49-F238E27FC236}">
                  <a16:creationId xmlns:a16="http://schemas.microsoft.com/office/drawing/2014/main" id="{01532E64-A115-E4AF-965C-9726158F5E63}"/>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6263315" y="766995"/>
              <a:ext cx="2441595" cy="5019210"/>
            </a:xfrm>
            <a:prstGeom prst="rect">
              <a:avLst/>
            </a:prstGeom>
          </p:spPr>
        </p:pic>
        <p:sp>
          <p:nvSpPr>
            <p:cNvPr id="39" name="textruta 38">
              <a:extLst>
                <a:ext uri="{FF2B5EF4-FFF2-40B4-BE49-F238E27FC236}">
                  <a16:creationId xmlns:a16="http://schemas.microsoft.com/office/drawing/2014/main" id="{0439DD8E-C4C3-F88B-8718-4B6EE17C7499}"/>
                </a:ext>
              </a:extLst>
            </p:cNvPr>
            <p:cNvSpPr txBox="1"/>
            <p:nvPr/>
          </p:nvSpPr>
          <p:spPr>
            <a:xfrm>
              <a:off x="6411606" y="1702382"/>
              <a:ext cx="2137826" cy="3148436"/>
            </a:xfrm>
            <a:prstGeom prst="rect">
              <a:avLst/>
            </a:prstGeom>
            <a:solidFill>
              <a:srgbClr val="202020"/>
            </a:solidFill>
            <a:ln>
              <a:noFill/>
            </a:ln>
          </p:spPr>
          <p:txBody>
            <a:bodyPr wrap="square" rtlCol="0">
              <a:noAutofit/>
            </a:bodyPr>
            <a:lstStyle>
              <a:defPPr>
                <a:defRPr lang="sv-SE"/>
              </a:defPPr>
              <a:lvl1pPr algn="ctr">
                <a:defRPr sz="1200">
                  <a:solidFill>
                    <a:schemeClr val="bg1"/>
                  </a:solidFill>
                  <a:latin typeface="Arial" panose="020B0604020202020204" pitchFamily="34" charset="0"/>
                  <a:cs typeface="Arial" panose="020B0604020202020204" pitchFamily="34" charset="0"/>
                </a:defRPr>
              </a:lvl1pPr>
            </a:lstStyle>
            <a:p>
              <a:pPr>
                <a:tabLst>
                  <a:tab pos="1980000" algn="r"/>
                </a:tabLst>
              </a:pPr>
              <a:r>
                <a:rPr lang="sv-SE" dirty="0"/>
                <a:t>Omlopp</a:t>
              </a:r>
            </a:p>
            <a:p>
              <a:pPr algn="l">
                <a:tabLst>
                  <a:tab pos="1980000" algn="r"/>
                </a:tabLst>
              </a:pPr>
              <a:endParaRPr lang="sv-SE" sz="1000" dirty="0"/>
            </a:p>
            <a:p>
              <a:pPr algn="l">
                <a:tabLst>
                  <a:tab pos="1980000" algn="r"/>
                </a:tabLst>
              </a:pPr>
              <a:r>
                <a:rPr lang="sv-SE" sz="1000" dirty="0"/>
                <a:t>Vårdcentral Måsen	10:44</a:t>
              </a:r>
            </a:p>
            <a:p>
              <a:pPr algn="l">
                <a:tabLst>
                  <a:tab pos="1980000" algn="r"/>
                </a:tabLst>
              </a:pPr>
              <a:br>
                <a:rPr lang="sv-SE" sz="1000" dirty="0"/>
              </a:br>
              <a:r>
                <a:rPr lang="sv-SE" sz="1000" dirty="0"/>
                <a:t>    </a:t>
              </a:r>
              <a:r>
                <a:rPr lang="sv-SE" sz="1000" dirty="0">
                  <a:solidFill>
                    <a:srgbClr val="7C7D7D"/>
                  </a:solidFill>
                </a:rPr>
                <a:t>Anna Andersson (L) 	</a:t>
              </a:r>
              <a:r>
                <a:rPr lang="sv-SE" sz="1000" dirty="0">
                  <a:solidFill>
                    <a:schemeClr val="accent6">
                      <a:lumMod val="75000"/>
                    </a:schemeClr>
                  </a:solidFill>
                </a:rPr>
                <a:t>✓</a:t>
              </a:r>
              <a:br>
                <a:rPr lang="sv-SE" sz="1000" dirty="0">
                  <a:solidFill>
                    <a:srgbClr val="7C7D7D"/>
                  </a:solidFill>
                </a:rPr>
              </a:br>
              <a:endParaRPr lang="sv-SE" sz="1000" dirty="0">
                <a:solidFill>
                  <a:srgbClr val="7C7D7D"/>
                </a:solidFill>
              </a:endParaRPr>
            </a:p>
            <a:p>
              <a:pPr algn="l">
                <a:tabLst>
                  <a:tab pos="1980000" algn="r"/>
                </a:tabLst>
              </a:pPr>
              <a:r>
                <a:rPr lang="sv-SE" sz="1000" dirty="0"/>
                <a:t>    </a:t>
              </a:r>
              <a:r>
                <a:rPr lang="sv-SE" sz="1000" dirty="0">
                  <a:solidFill>
                    <a:srgbClr val="7C7D7D"/>
                  </a:solidFill>
                </a:rPr>
                <a:t>Mohammed </a:t>
              </a:r>
              <a:r>
                <a:rPr lang="sv-SE" sz="1000" dirty="0" err="1">
                  <a:solidFill>
                    <a:srgbClr val="7C7D7D"/>
                  </a:solidFill>
                </a:rPr>
                <a:t>Moha</a:t>
              </a:r>
              <a:r>
                <a:rPr lang="sv-SE" sz="1000" dirty="0">
                  <a:solidFill>
                    <a:srgbClr val="7C7D7D"/>
                  </a:solidFill>
                </a:rPr>
                <a:t>… (H) 	 </a:t>
              </a:r>
              <a:r>
                <a:rPr lang="sv-SE" sz="1000" dirty="0">
                  <a:solidFill>
                    <a:schemeClr val="accent6">
                      <a:lumMod val="75000"/>
                    </a:schemeClr>
                  </a:solidFill>
                </a:rPr>
                <a:t>✓</a:t>
              </a:r>
              <a:endParaRPr lang="sv-SE" sz="1000" dirty="0">
                <a:solidFill>
                  <a:srgbClr val="7C7D7D"/>
                </a:solidFill>
              </a:endParaRPr>
            </a:p>
            <a:p>
              <a:pPr algn="l">
                <a:tabLst>
                  <a:tab pos="1980000" algn="r"/>
                </a:tabLst>
              </a:pPr>
              <a:endParaRPr lang="sv-SE" sz="1000" dirty="0"/>
            </a:p>
            <a:p>
              <a:pPr algn="l">
                <a:tabLst>
                  <a:tab pos="1980000" algn="r"/>
                </a:tabLst>
              </a:pPr>
              <a:r>
                <a:rPr lang="sv-SE" sz="1000" dirty="0"/>
                <a:t>    </a:t>
              </a:r>
              <a:r>
                <a:rPr lang="sv-SE" sz="1000" b="1" dirty="0"/>
                <a:t>Bo </a:t>
              </a:r>
              <a:r>
                <a:rPr lang="sv-SE" sz="1000" b="1" dirty="0" err="1"/>
                <a:t>Ekh</a:t>
              </a:r>
              <a:r>
                <a:rPr lang="sv-SE" sz="1000" b="1" dirty="0"/>
                <a:t> (H)	10:55</a:t>
              </a:r>
            </a:p>
            <a:p>
              <a:pPr algn="l">
                <a:tabLst>
                  <a:tab pos="1980000" algn="r"/>
                </a:tabLst>
              </a:pPr>
              <a:endParaRPr lang="sv-SE" sz="1000" dirty="0"/>
            </a:p>
            <a:p>
              <a:pPr algn="l">
                <a:tabLst>
                  <a:tab pos="1980000" algn="r"/>
                </a:tabLst>
              </a:pPr>
              <a:r>
                <a:rPr lang="sv-SE" sz="1000" dirty="0"/>
                <a:t>Dagcentral </a:t>
              </a:r>
              <a:r>
                <a:rPr lang="sv-SE" sz="1000" dirty="0" err="1"/>
                <a:t>Solsim</a:t>
              </a:r>
              <a:r>
                <a:rPr lang="sv-SE" sz="1000" dirty="0"/>
                <a:t>	11:02</a:t>
              </a:r>
            </a:p>
            <a:p>
              <a:pPr algn="l">
                <a:tabLst>
                  <a:tab pos="1980000" algn="r"/>
                </a:tabLst>
              </a:pPr>
              <a:br>
                <a:rPr lang="sv-SE" sz="1000" dirty="0"/>
              </a:br>
              <a:r>
                <a:rPr lang="sv-SE" sz="1000" dirty="0"/>
                <a:t>Lunch 45 min	12:00</a:t>
              </a:r>
            </a:p>
            <a:p>
              <a:pPr algn="l">
                <a:tabLst>
                  <a:tab pos="1980000" algn="r"/>
                </a:tabLst>
              </a:pPr>
              <a:endParaRPr lang="sv-SE" sz="1000" dirty="0"/>
            </a:p>
            <a:p>
              <a:pPr algn="l">
                <a:tabLst>
                  <a:tab pos="1980000" algn="r"/>
                </a:tabLst>
              </a:pPr>
              <a:r>
                <a:rPr lang="sv-SE" sz="1000" dirty="0"/>
                <a:t>Lillgatan 2, </a:t>
              </a:r>
              <a:r>
                <a:rPr lang="sv-SE" sz="1000" dirty="0" err="1"/>
                <a:t>Trestad</a:t>
              </a:r>
              <a:r>
                <a:rPr lang="sv-SE" sz="1000" dirty="0"/>
                <a:t>	12:53</a:t>
              </a:r>
            </a:p>
            <a:p>
              <a:pPr algn="l">
                <a:tabLst>
                  <a:tab pos="1980000" algn="r"/>
                </a:tabLst>
              </a:pPr>
              <a:endParaRPr lang="sv-SE" sz="1000" dirty="0"/>
            </a:p>
            <a:p>
              <a:pPr algn="l">
                <a:tabLst>
                  <a:tab pos="1980000" algn="r"/>
                </a:tabLst>
              </a:pPr>
              <a:r>
                <a:rPr lang="sv-SE" sz="1000" dirty="0"/>
                <a:t>Vårdcentral Tranan	13:37</a:t>
              </a:r>
            </a:p>
            <a:p>
              <a:pPr algn="l">
                <a:tabLst>
                  <a:tab pos="1980000" algn="r"/>
                </a:tabLst>
              </a:pPr>
              <a:endParaRPr lang="sv-SE" sz="1000" dirty="0"/>
            </a:p>
            <a:p>
              <a:pPr algn="l">
                <a:tabLst>
                  <a:tab pos="1980000" algn="r"/>
                </a:tabLst>
              </a:pPr>
              <a:r>
                <a:rPr lang="sv-SE" sz="1000" dirty="0"/>
                <a:t>Mellangatan 3, Fyrstad	14:19</a:t>
              </a:r>
            </a:p>
          </p:txBody>
        </p:sp>
      </p:grpSp>
      <p:sp>
        <p:nvSpPr>
          <p:cNvPr id="40" name="textruta 39">
            <a:extLst>
              <a:ext uri="{FF2B5EF4-FFF2-40B4-BE49-F238E27FC236}">
                <a16:creationId xmlns:a16="http://schemas.microsoft.com/office/drawing/2014/main" id="{5368B46B-0649-5F5B-BF85-ABB6D9416FB7}"/>
              </a:ext>
            </a:extLst>
          </p:cNvPr>
          <p:cNvSpPr txBox="1"/>
          <p:nvPr/>
        </p:nvSpPr>
        <p:spPr>
          <a:xfrm>
            <a:off x="925406" y="5786205"/>
            <a:ext cx="2051972" cy="369332"/>
          </a:xfrm>
          <a:prstGeom prst="rect">
            <a:avLst/>
          </a:prstGeom>
          <a:noFill/>
        </p:spPr>
        <p:txBody>
          <a:bodyPr wrap="none" rtlCol="0">
            <a:spAutoFit/>
          </a:bodyPr>
          <a:lstStyle/>
          <a:p>
            <a:pPr algn="ctr"/>
            <a:r>
              <a:rPr lang="sv-SE" dirty="0"/>
              <a:t>Start av omlopp</a:t>
            </a:r>
          </a:p>
        </p:txBody>
      </p:sp>
      <p:sp>
        <p:nvSpPr>
          <p:cNvPr id="41" name="textruta 40">
            <a:extLst>
              <a:ext uri="{FF2B5EF4-FFF2-40B4-BE49-F238E27FC236}">
                <a16:creationId xmlns:a16="http://schemas.microsoft.com/office/drawing/2014/main" id="{0C29851F-5EDB-6084-C16D-E41150767BE0}"/>
              </a:ext>
            </a:extLst>
          </p:cNvPr>
          <p:cNvSpPr txBox="1"/>
          <p:nvPr/>
        </p:nvSpPr>
        <p:spPr>
          <a:xfrm>
            <a:off x="3533880" y="5786205"/>
            <a:ext cx="2340834" cy="369332"/>
          </a:xfrm>
          <a:prstGeom prst="rect">
            <a:avLst/>
          </a:prstGeom>
          <a:noFill/>
        </p:spPr>
        <p:txBody>
          <a:bodyPr wrap="none" rtlCol="0">
            <a:spAutoFit/>
          </a:bodyPr>
          <a:lstStyle/>
          <a:p>
            <a:pPr algn="ctr"/>
            <a:r>
              <a:rPr lang="sv-SE" dirty="0"/>
              <a:t>Lämning markeras</a:t>
            </a:r>
          </a:p>
        </p:txBody>
      </p:sp>
      <p:sp>
        <p:nvSpPr>
          <p:cNvPr id="42" name="textruta 41">
            <a:extLst>
              <a:ext uri="{FF2B5EF4-FFF2-40B4-BE49-F238E27FC236}">
                <a16:creationId xmlns:a16="http://schemas.microsoft.com/office/drawing/2014/main" id="{CA12805B-DEEE-290F-1649-986996C25413}"/>
              </a:ext>
            </a:extLst>
          </p:cNvPr>
          <p:cNvSpPr txBox="1"/>
          <p:nvPr/>
        </p:nvSpPr>
        <p:spPr>
          <a:xfrm>
            <a:off x="6229679" y="5786205"/>
            <a:ext cx="2503378" cy="369332"/>
          </a:xfrm>
          <a:prstGeom prst="rect">
            <a:avLst/>
          </a:prstGeom>
          <a:noFill/>
        </p:spPr>
        <p:txBody>
          <a:bodyPr wrap="none" rtlCol="0">
            <a:spAutoFit/>
          </a:bodyPr>
          <a:lstStyle/>
          <a:p>
            <a:pPr algn="ctr"/>
            <a:r>
              <a:rPr lang="sv-SE" dirty="0"/>
              <a:t>Visera vid hämtning</a:t>
            </a:r>
          </a:p>
        </p:txBody>
      </p:sp>
      <p:sp>
        <p:nvSpPr>
          <p:cNvPr id="43" name="textruta 42">
            <a:extLst>
              <a:ext uri="{FF2B5EF4-FFF2-40B4-BE49-F238E27FC236}">
                <a16:creationId xmlns:a16="http://schemas.microsoft.com/office/drawing/2014/main" id="{6E7B4A4A-8051-692E-F651-5937C3973FE0}"/>
              </a:ext>
            </a:extLst>
          </p:cNvPr>
          <p:cNvSpPr txBox="1"/>
          <p:nvPr/>
        </p:nvSpPr>
        <p:spPr>
          <a:xfrm>
            <a:off x="9019896" y="5786205"/>
            <a:ext cx="2477089" cy="369332"/>
          </a:xfrm>
          <a:prstGeom prst="rect">
            <a:avLst/>
          </a:prstGeom>
          <a:noFill/>
        </p:spPr>
        <p:txBody>
          <a:bodyPr wrap="none" rtlCol="0">
            <a:spAutoFit/>
          </a:bodyPr>
          <a:lstStyle/>
          <a:p>
            <a:pPr algn="ctr"/>
            <a:r>
              <a:rPr lang="sv-SE" dirty="0"/>
              <a:t>Hämtning markeras</a:t>
            </a:r>
          </a:p>
        </p:txBody>
      </p:sp>
      <p:pic>
        <p:nvPicPr>
          <p:cNvPr id="45" name="Bild 44">
            <a:extLst>
              <a:ext uri="{FF2B5EF4-FFF2-40B4-BE49-F238E27FC236}">
                <a16:creationId xmlns:a16="http://schemas.microsoft.com/office/drawing/2014/main" id="{40F4BE76-346B-9C10-AEB8-77E107F80F73}"/>
              </a:ext>
            </a:extLst>
          </p:cNvPr>
          <p:cNvPicPr>
            <a:picLocks noChangeAspect="1"/>
          </p:cNvPicPr>
          <p:nvPr/>
        </p:nvPicPr>
        <p:blipFill>
          <a:blip r:embed="rId4">
            <a:extLst>
              <a:ext uri="{96DAC541-7B7A-43D3-8B79-37D633B846F1}">
                <asvg:svgBlip xmlns:asvg="http://schemas.microsoft.com/office/drawing/2016/SVG/main" r:embed="rId5"/>
              </a:ext>
            </a:extLst>
          </a:blip>
          <a:srcRect b="46695"/>
          <a:stretch/>
        </p:blipFill>
        <p:spPr>
          <a:xfrm>
            <a:off x="2528020" y="1605126"/>
            <a:ext cx="4203637" cy="3294720"/>
          </a:xfrm>
          <a:prstGeom prst="rect">
            <a:avLst/>
          </a:prstGeom>
          <a:effectLst>
            <a:glow rad="165100">
              <a:schemeClr val="bg1">
                <a:alpha val="70419"/>
              </a:schemeClr>
            </a:glow>
            <a:outerShdw blurRad="63500" sx="102000" sy="102000" algn="ctr" rotWithShape="0">
              <a:prstClr val="black">
                <a:alpha val="40000"/>
              </a:prstClr>
            </a:outerShdw>
          </a:effectLst>
        </p:spPr>
      </p:pic>
      <p:pic>
        <p:nvPicPr>
          <p:cNvPr id="46" name="Bild 45">
            <a:extLst>
              <a:ext uri="{FF2B5EF4-FFF2-40B4-BE49-F238E27FC236}">
                <a16:creationId xmlns:a16="http://schemas.microsoft.com/office/drawing/2014/main" id="{E0E1DF01-08E4-8FF9-F661-FBC3FFF74E6C}"/>
              </a:ext>
            </a:extLst>
          </p:cNvPr>
          <p:cNvPicPr>
            <a:picLocks noChangeAspect="1"/>
          </p:cNvPicPr>
          <p:nvPr/>
        </p:nvPicPr>
        <p:blipFill>
          <a:blip r:embed="rId6">
            <a:extLst>
              <a:ext uri="{96DAC541-7B7A-43D3-8B79-37D633B846F1}">
                <asvg:svgBlip xmlns:asvg="http://schemas.microsoft.com/office/drawing/2016/SVG/main" r:embed="rId7"/>
              </a:ext>
            </a:extLst>
          </a:blip>
          <a:srcRect b="46102"/>
          <a:stretch/>
        </p:blipFill>
        <p:spPr>
          <a:xfrm>
            <a:off x="7848562" y="1608252"/>
            <a:ext cx="4138425" cy="3288468"/>
          </a:xfrm>
          <a:prstGeom prst="rect">
            <a:avLst/>
          </a:prstGeom>
          <a:effectLst>
            <a:glow rad="165100">
              <a:schemeClr val="bg1">
                <a:alpha val="70419"/>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val="192308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5"/>
                                        </p:tgtEl>
                                      </p:cBhvr>
                                    </p:animEffect>
                                    <p:set>
                                      <p:cBhvr>
                                        <p:cTn id="12" dur="1" fill="hold">
                                          <p:stCondLst>
                                            <p:cond delay="499"/>
                                          </p:stCondLst>
                                        </p:cTn>
                                        <p:tgtEl>
                                          <p:spTgt spid="4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46"/>
                                        </p:tgtEl>
                                      </p:cBhvr>
                                    </p:animEffect>
                                    <p:set>
                                      <p:cBhvr>
                                        <p:cTn id="22" dur="1" fill="hold">
                                          <p:stCondLst>
                                            <p:cond delay="499"/>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B0341-FEA7-C12B-FA3F-872F866BD3C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6D5952D-0C33-AD90-3878-3C86AF05690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15" name="textruta 14">
            <a:extLst>
              <a:ext uri="{FF2B5EF4-FFF2-40B4-BE49-F238E27FC236}">
                <a16:creationId xmlns:a16="http://schemas.microsoft.com/office/drawing/2014/main" id="{72E42F8B-857F-E522-7B9E-AE776278101D}"/>
              </a:ext>
            </a:extLst>
          </p:cNvPr>
          <p:cNvSpPr txBox="1"/>
          <p:nvPr/>
        </p:nvSpPr>
        <p:spPr>
          <a:xfrm>
            <a:off x="280658" y="312406"/>
            <a:ext cx="11618117" cy="461665"/>
          </a:xfrm>
          <a:prstGeom prst="rect">
            <a:avLst/>
          </a:prstGeom>
          <a:noFill/>
        </p:spPr>
        <p:txBody>
          <a:bodyPr wrap="square">
            <a:spAutoFit/>
          </a:bodyPr>
          <a:lstStyle/>
          <a:p>
            <a:pPr algn="ctr"/>
            <a:r>
              <a:rPr lang="sv-SE" sz="2400" b="1" dirty="0">
                <a:solidFill>
                  <a:schemeClr val="accent1"/>
                </a:solidFill>
                <a:latin typeface="Verdana" panose="020B0604030504040204" pitchFamily="34" charset="0"/>
                <a:ea typeface="Verdana" panose="020B0604030504040204" pitchFamily="34" charset="0"/>
                <a:cs typeface="Verdana" panose="020B0604030504040204" pitchFamily="34" charset="0"/>
              </a:rPr>
              <a:t>Färdbevishantering – rätt resenär</a:t>
            </a:r>
          </a:p>
        </p:txBody>
      </p:sp>
      <p:grpSp>
        <p:nvGrpSpPr>
          <p:cNvPr id="18" name="Grupp 17">
            <a:extLst>
              <a:ext uri="{FF2B5EF4-FFF2-40B4-BE49-F238E27FC236}">
                <a16:creationId xmlns:a16="http://schemas.microsoft.com/office/drawing/2014/main" id="{C9C474DA-4CC4-2F63-BA01-636792DC0B56}"/>
              </a:ext>
            </a:extLst>
          </p:cNvPr>
          <p:cNvGrpSpPr/>
          <p:nvPr/>
        </p:nvGrpSpPr>
        <p:grpSpPr>
          <a:xfrm>
            <a:off x="3512399" y="785416"/>
            <a:ext cx="2441595" cy="5019210"/>
            <a:chOff x="9039542" y="766995"/>
            <a:chExt cx="2441595" cy="5019210"/>
          </a:xfrm>
        </p:grpSpPr>
        <p:pic>
          <p:nvPicPr>
            <p:cNvPr id="19" name="Bildobjekt 18" descr="En bild som visar Mobiltelefon, text, pryl, Elektronisk enhet&#10;&#10;Automatiskt genererad beskrivning">
              <a:extLst>
                <a:ext uri="{FF2B5EF4-FFF2-40B4-BE49-F238E27FC236}">
                  <a16:creationId xmlns:a16="http://schemas.microsoft.com/office/drawing/2014/main" id="{880C9805-6335-7D36-F429-EA06F6F0C571}"/>
                </a:ext>
              </a:extLst>
            </p:cNvPr>
            <p:cNvPicPr>
              <a:picLocks noChangeAspect="1"/>
            </p:cNvPicPr>
            <p:nvPr/>
          </p:nvPicPr>
          <p:blipFill>
            <a:blip r:embed="rId3">
              <a:extLst>
                <a:ext uri="{28A0092B-C50C-407E-A947-70E740481C1C}">
                  <a14:useLocalDpi xmlns:a14="http://schemas.microsoft.com/office/drawing/2010/main" val="0"/>
                </a:ext>
              </a:extLst>
            </a:blip>
            <a:srcRect l="36336" r="36301"/>
            <a:stretch/>
          </p:blipFill>
          <p:spPr>
            <a:xfrm>
              <a:off x="9039542" y="766995"/>
              <a:ext cx="2441595" cy="5019210"/>
            </a:xfrm>
            <a:prstGeom prst="rect">
              <a:avLst/>
            </a:prstGeom>
          </p:spPr>
        </p:pic>
        <p:sp>
          <p:nvSpPr>
            <p:cNvPr id="20" name="textruta 19">
              <a:extLst>
                <a:ext uri="{FF2B5EF4-FFF2-40B4-BE49-F238E27FC236}">
                  <a16:creationId xmlns:a16="http://schemas.microsoft.com/office/drawing/2014/main" id="{18E9ED92-AEF8-FDD1-482C-75606505939F}"/>
                </a:ext>
              </a:extLst>
            </p:cNvPr>
            <p:cNvSpPr txBox="1"/>
            <p:nvPr/>
          </p:nvSpPr>
          <p:spPr>
            <a:xfrm>
              <a:off x="9187833" y="1702382"/>
              <a:ext cx="2137826" cy="3148436"/>
            </a:xfrm>
            <a:prstGeom prst="rect">
              <a:avLst/>
            </a:prstGeom>
            <a:solidFill>
              <a:srgbClr val="202020"/>
            </a:solidFill>
            <a:ln>
              <a:noFill/>
            </a:ln>
          </p:spPr>
          <p:txBody>
            <a:bodyPr wrap="square" rtlCol="0">
              <a:noAutofit/>
            </a:bodyPr>
            <a:lstStyle>
              <a:defPPr>
                <a:defRPr lang="sv-SE"/>
              </a:defPPr>
              <a:lvl1pPr algn="ctr">
                <a:defRPr sz="1200">
                  <a:solidFill>
                    <a:schemeClr val="bg1"/>
                  </a:solidFill>
                  <a:latin typeface="Arial" panose="020B0604020202020204" pitchFamily="34" charset="0"/>
                  <a:cs typeface="Arial" panose="020B0604020202020204" pitchFamily="34" charset="0"/>
                </a:defRPr>
              </a:lvl1pPr>
            </a:lstStyle>
            <a:p>
              <a:r>
                <a:rPr lang="sv-SE" dirty="0"/>
                <a:t>Visering</a:t>
              </a:r>
            </a:p>
            <a:p>
              <a:endParaRPr lang="sv-SE" dirty="0"/>
            </a:p>
            <a:p>
              <a:r>
                <a:rPr lang="sv-SE" dirty="0"/>
                <a:t>Scanna resenärens färdtjänstkort &amp; legitimation</a:t>
              </a:r>
            </a:p>
          </p:txBody>
        </p:sp>
        <p:sp>
          <p:nvSpPr>
            <p:cNvPr id="21" name="textruta 20">
              <a:extLst>
                <a:ext uri="{FF2B5EF4-FFF2-40B4-BE49-F238E27FC236}">
                  <a16:creationId xmlns:a16="http://schemas.microsoft.com/office/drawing/2014/main" id="{B9C4A6DB-2624-5305-9031-45ADEB61181E}"/>
                </a:ext>
              </a:extLst>
            </p:cNvPr>
            <p:cNvSpPr txBox="1"/>
            <p:nvPr/>
          </p:nvSpPr>
          <p:spPr>
            <a:xfrm>
              <a:off x="9592076" y="4319731"/>
              <a:ext cx="1329339" cy="282594"/>
            </a:xfrm>
            <a:prstGeom prst="rect">
              <a:avLst/>
            </a:prstGeom>
            <a:solidFill>
              <a:schemeClr val="accent6"/>
            </a:solidFill>
          </p:spPr>
          <p:txBody>
            <a:bodyPr wrap="square" rtlCol="0">
              <a:spAutoFit/>
            </a:bodyPr>
            <a:lstStyle/>
            <a:p>
              <a:pPr algn="ctr"/>
              <a:r>
                <a:rPr lang="sv-SE" sz="1200" dirty="0">
                  <a:solidFill>
                    <a:schemeClr val="bg1"/>
                  </a:solidFill>
                </a:rPr>
                <a:t>Avbryt</a:t>
              </a:r>
            </a:p>
          </p:txBody>
        </p:sp>
      </p:grpSp>
      <p:pic>
        <p:nvPicPr>
          <p:cNvPr id="22" name="Bild 21">
            <a:extLst>
              <a:ext uri="{FF2B5EF4-FFF2-40B4-BE49-F238E27FC236}">
                <a16:creationId xmlns:a16="http://schemas.microsoft.com/office/drawing/2014/main" id="{9FA42311-1981-9F2E-BE2F-69A87A5B231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8008" y="774071"/>
            <a:ext cx="2451100" cy="5041900"/>
          </a:xfrm>
          <a:prstGeom prst="rect">
            <a:avLst/>
          </a:prstGeom>
        </p:spPr>
      </p:pic>
      <p:sp>
        <p:nvSpPr>
          <p:cNvPr id="23" name="textruta 22">
            <a:extLst>
              <a:ext uri="{FF2B5EF4-FFF2-40B4-BE49-F238E27FC236}">
                <a16:creationId xmlns:a16="http://schemas.microsoft.com/office/drawing/2014/main" id="{195A3A9D-E5C6-80A8-601B-F615C3C742EB}"/>
              </a:ext>
            </a:extLst>
          </p:cNvPr>
          <p:cNvSpPr txBox="1"/>
          <p:nvPr/>
        </p:nvSpPr>
        <p:spPr>
          <a:xfrm>
            <a:off x="4146293" y="5786205"/>
            <a:ext cx="1116011" cy="369332"/>
          </a:xfrm>
          <a:prstGeom prst="rect">
            <a:avLst/>
          </a:prstGeom>
          <a:noFill/>
        </p:spPr>
        <p:txBody>
          <a:bodyPr wrap="none" rtlCol="0">
            <a:spAutoFit/>
          </a:bodyPr>
          <a:lstStyle/>
          <a:p>
            <a:pPr algn="ctr"/>
            <a:r>
              <a:rPr lang="sv-SE" dirty="0"/>
              <a:t>Visering</a:t>
            </a:r>
          </a:p>
        </p:txBody>
      </p:sp>
      <p:sp>
        <p:nvSpPr>
          <p:cNvPr id="24" name="textruta 23">
            <a:extLst>
              <a:ext uri="{FF2B5EF4-FFF2-40B4-BE49-F238E27FC236}">
                <a16:creationId xmlns:a16="http://schemas.microsoft.com/office/drawing/2014/main" id="{BCC358DC-C04E-757E-D172-C32C7219760C}"/>
              </a:ext>
            </a:extLst>
          </p:cNvPr>
          <p:cNvSpPr txBox="1"/>
          <p:nvPr/>
        </p:nvSpPr>
        <p:spPr>
          <a:xfrm>
            <a:off x="6844015" y="5786205"/>
            <a:ext cx="1274708" cy="369332"/>
          </a:xfrm>
          <a:prstGeom prst="rect">
            <a:avLst/>
          </a:prstGeom>
          <a:noFill/>
        </p:spPr>
        <p:txBody>
          <a:bodyPr wrap="none" rtlCol="0">
            <a:spAutoFit/>
          </a:bodyPr>
          <a:lstStyle/>
          <a:p>
            <a:pPr algn="ctr"/>
            <a:r>
              <a:rPr lang="sv-SE" dirty="0"/>
              <a:t>Betalning</a:t>
            </a:r>
          </a:p>
        </p:txBody>
      </p:sp>
    </p:spTree>
    <p:extLst>
      <p:ext uri="{BB962C8B-B14F-4D97-AF65-F5344CB8AC3E}">
        <p14:creationId xmlns:p14="http://schemas.microsoft.com/office/powerpoint/2010/main" val="1879919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F674762E-5DCF-89CB-6AF4-CB97FFA35968}"/>
              </a:ext>
            </a:extLst>
          </p:cNvPr>
          <p:cNvPicPr>
            <a:picLocks noChangeAspect="1"/>
          </p:cNvPicPr>
          <p:nvPr/>
        </p:nvPicPr>
        <p:blipFill>
          <a:blip r:embed="rId3"/>
          <a:srcRect l="26343" t="19927" r="26927" b="15233"/>
          <a:stretch/>
        </p:blipFill>
        <p:spPr>
          <a:xfrm>
            <a:off x="5079466" y="1582447"/>
            <a:ext cx="1426217" cy="2953629"/>
          </a:xfrm>
          <a:prstGeom prst="rect">
            <a:avLst/>
          </a:prstGeom>
        </p:spPr>
      </p:pic>
      <p:pic>
        <p:nvPicPr>
          <p:cNvPr id="10242" name="Picture 2" descr="Taxameter - Structab">
            <a:extLst>
              <a:ext uri="{FF2B5EF4-FFF2-40B4-BE49-F238E27FC236}">
                <a16:creationId xmlns:a16="http://schemas.microsoft.com/office/drawing/2014/main" id="{C0647B9D-69E9-C886-374D-9E34435215F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361" t="12290" r="10627" b="11668"/>
          <a:stretch/>
        </p:blipFill>
        <p:spPr bwMode="auto">
          <a:xfrm>
            <a:off x="566434" y="1216092"/>
            <a:ext cx="3839158" cy="369737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Trådlös kvittoskrivare, iZettle-kompatibel, Batteridriven, Bluetooth, Star  SM-L200 | butikskassa.com">
            <a:extLst>
              <a:ext uri="{FF2B5EF4-FFF2-40B4-BE49-F238E27FC236}">
                <a16:creationId xmlns:a16="http://schemas.microsoft.com/office/drawing/2014/main" id="{D8EAB8A2-3B34-8D85-8638-AB73844A70B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8750" b="90000" l="1625" r="90000">
                        <a14:foregroundMark x1="45375" y1="25500" x2="50375" y2="23750"/>
                        <a14:foregroundMark x1="55375" y1="54500" x2="51875" y2="64750"/>
                        <a14:foregroundMark x1="18125" y1="46000" x2="18875" y2="50750"/>
                        <a14:foregroundMark x1="10875" y1="60250" x2="9375" y2="61750"/>
                        <a14:foregroundMark x1="9625" y1="55250" x2="7125" y2="64500"/>
                        <a14:foregroundMark x1="1625" y1="64500" x2="3375" y2="65000"/>
                        <a14:foregroundMark x1="11875" y1="49500" x2="21875" y2="46000"/>
                        <a14:foregroundMark x1="38375" y1="8750" x2="43875" y2="12000"/>
                        <a14:foregroundMark x1="88875" y1="32000" x2="89125" y2="33750"/>
                        <a14:foregroundMark x1="88875" y1="32000" x2="89875" y2="32250"/>
                      </a14:backgroundRemoval>
                    </a14:imgEffect>
                  </a14:imgLayer>
                </a14:imgProps>
              </a:ext>
              <a:ext uri="{28A0092B-C50C-407E-A947-70E740481C1C}">
                <a14:useLocalDpi xmlns:a14="http://schemas.microsoft.com/office/drawing/2010/main" val="0"/>
              </a:ext>
            </a:extLst>
          </a:blip>
          <a:srcRect/>
          <a:stretch>
            <a:fillRect/>
          </a:stretch>
        </p:blipFill>
        <p:spPr bwMode="auto">
          <a:xfrm>
            <a:off x="7080263" y="2768911"/>
            <a:ext cx="2009219" cy="2009219"/>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Grupp 35">
            <a:extLst>
              <a:ext uri="{FF2B5EF4-FFF2-40B4-BE49-F238E27FC236}">
                <a16:creationId xmlns:a16="http://schemas.microsoft.com/office/drawing/2014/main" id="{CDD78E94-6F10-5FA2-198F-22589C4B6818}"/>
              </a:ext>
            </a:extLst>
          </p:cNvPr>
          <p:cNvGrpSpPr/>
          <p:nvPr/>
        </p:nvGrpSpPr>
        <p:grpSpPr>
          <a:xfrm>
            <a:off x="6571972" y="2935858"/>
            <a:ext cx="860725" cy="321641"/>
            <a:chOff x="6845292" y="2854613"/>
            <a:chExt cx="860725" cy="321641"/>
          </a:xfrm>
        </p:grpSpPr>
        <p:pic>
          <p:nvPicPr>
            <p:cNvPr id="22" name="Bildobjekt 21">
              <a:extLst>
                <a:ext uri="{FF2B5EF4-FFF2-40B4-BE49-F238E27FC236}">
                  <a16:creationId xmlns:a16="http://schemas.microsoft.com/office/drawing/2014/main" id="{12DAA441-AF02-509F-3CE3-D8E4089DBC79}"/>
                </a:ext>
              </a:extLst>
            </p:cNvPr>
            <p:cNvPicPr>
              <a:picLocks noChangeAspect="1"/>
            </p:cNvPicPr>
            <p:nvPr/>
          </p:nvPicPr>
          <p:blipFill>
            <a:blip r:embed="rId7"/>
            <a:stretch>
              <a:fillRect/>
            </a:stretch>
          </p:blipFill>
          <p:spPr>
            <a:xfrm rot="1011864">
              <a:off x="7116655" y="2854613"/>
              <a:ext cx="321641" cy="321641"/>
            </a:xfrm>
            <a:prstGeom prst="rect">
              <a:avLst/>
            </a:prstGeom>
          </p:spPr>
        </p:pic>
        <p:cxnSp>
          <p:nvCxnSpPr>
            <p:cNvPr id="25" name="Rak 24">
              <a:extLst>
                <a:ext uri="{FF2B5EF4-FFF2-40B4-BE49-F238E27FC236}">
                  <a16:creationId xmlns:a16="http://schemas.microsoft.com/office/drawing/2014/main" id="{03D3BAC8-EB5C-1953-1EF1-E2012C6EB36A}"/>
                </a:ext>
              </a:extLst>
            </p:cNvPr>
            <p:cNvCxnSpPr>
              <a:cxnSpLocks/>
              <a:endCxn id="22" idx="1"/>
            </p:cNvCxnSpPr>
            <p:nvPr/>
          </p:nvCxnSpPr>
          <p:spPr>
            <a:xfrm>
              <a:off x="6845292" y="2890231"/>
              <a:ext cx="278279" cy="78548"/>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9" name="Rak 28">
              <a:extLst>
                <a:ext uri="{FF2B5EF4-FFF2-40B4-BE49-F238E27FC236}">
                  <a16:creationId xmlns:a16="http://schemas.microsoft.com/office/drawing/2014/main" id="{68EFFD1F-CFFA-B67B-2FFE-17F5D929E1F8}"/>
                </a:ext>
              </a:extLst>
            </p:cNvPr>
            <p:cNvCxnSpPr>
              <a:cxnSpLocks/>
              <a:stCxn id="22" idx="3"/>
            </p:cNvCxnSpPr>
            <p:nvPr/>
          </p:nvCxnSpPr>
          <p:spPr>
            <a:xfrm>
              <a:off x="7431380" y="3062089"/>
              <a:ext cx="274637" cy="88697"/>
            </a:xfrm>
            <a:prstGeom prst="line">
              <a:avLst/>
            </a:prstGeom>
            <a:ln>
              <a:prstDash val="dash"/>
            </a:ln>
          </p:spPr>
          <p:style>
            <a:lnRef idx="1">
              <a:schemeClr val="dk1"/>
            </a:lnRef>
            <a:fillRef idx="0">
              <a:schemeClr val="dk1"/>
            </a:fillRef>
            <a:effectRef idx="0">
              <a:schemeClr val="dk1"/>
            </a:effectRef>
            <a:fontRef idx="minor">
              <a:schemeClr val="tx1"/>
            </a:fontRef>
          </p:style>
        </p:cxnSp>
      </p:grpSp>
      <p:sp>
        <p:nvSpPr>
          <p:cNvPr id="41" name="Höger hakparentes 40">
            <a:extLst>
              <a:ext uri="{FF2B5EF4-FFF2-40B4-BE49-F238E27FC236}">
                <a16:creationId xmlns:a16="http://schemas.microsoft.com/office/drawing/2014/main" id="{EA7B59E6-C513-1B4A-6BA8-132AAE0CC171}"/>
              </a:ext>
            </a:extLst>
          </p:cNvPr>
          <p:cNvSpPr/>
          <p:nvPr/>
        </p:nvSpPr>
        <p:spPr>
          <a:xfrm rot="5400000">
            <a:off x="4685329" y="1414178"/>
            <a:ext cx="321109" cy="8134350"/>
          </a:xfrm>
          <a:prstGeom prst="rightBracket">
            <a:avLst/>
          </a:prstGeom>
        </p:spPr>
        <p:style>
          <a:lnRef idx="1">
            <a:schemeClr val="dk1"/>
          </a:lnRef>
          <a:fillRef idx="0">
            <a:schemeClr val="dk1"/>
          </a:fillRef>
          <a:effectRef idx="0">
            <a:schemeClr val="dk1"/>
          </a:effectRef>
          <a:fontRef idx="minor">
            <a:schemeClr val="tx1"/>
          </a:fontRef>
        </p:style>
        <p:txBody>
          <a:bodyPr vert="vert270" rtlCol="0" anchor="ctr"/>
          <a:lstStyle/>
          <a:p>
            <a:pPr algn="ctr"/>
            <a:r>
              <a:rPr lang="sv-SE" b="1" dirty="0"/>
              <a:t>Ordinarie taxiutrustning</a:t>
            </a:r>
          </a:p>
        </p:txBody>
      </p:sp>
      <p:sp>
        <p:nvSpPr>
          <p:cNvPr id="44" name="textruta 43">
            <a:extLst>
              <a:ext uri="{FF2B5EF4-FFF2-40B4-BE49-F238E27FC236}">
                <a16:creationId xmlns:a16="http://schemas.microsoft.com/office/drawing/2014/main" id="{B644F3EB-DC7C-C492-74F5-383574270D27}"/>
              </a:ext>
            </a:extLst>
          </p:cNvPr>
          <p:cNvSpPr txBox="1"/>
          <p:nvPr/>
        </p:nvSpPr>
        <p:spPr>
          <a:xfrm>
            <a:off x="2018315" y="4813564"/>
            <a:ext cx="1401538" cy="369332"/>
          </a:xfrm>
          <a:prstGeom prst="rect">
            <a:avLst/>
          </a:prstGeom>
          <a:noFill/>
        </p:spPr>
        <p:txBody>
          <a:bodyPr wrap="none" rtlCol="0">
            <a:spAutoFit/>
          </a:bodyPr>
          <a:lstStyle/>
          <a:p>
            <a:pPr algn="ctr"/>
            <a:r>
              <a:rPr lang="sv-SE" dirty="0"/>
              <a:t>Taxameter</a:t>
            </a:r>
          </a:p>
        </p:txBody>
      </p:sp>
      <p:sp>
        <p:nvSpPr>
          <p:cNvPr id="45" name="textruta 44">
            <a:extLst>
              <a:ext uri="{FF2B5EF4-FFF2-40B4-BE49-F238E27FC236}">
                <a16:creationId xmlns:a16="http://schemas.microsoft.com/office/drawing/2014/main" id="{F15A09CA-4F77-8F93-C0C1-7F4F562650B7}"/>
              </a:ext>
            </a:extLst>
          </p:cNvPr>
          <p:cNvSpPr txBox="1"/>
          <p:nvPr/>
        </p:nvSpPr>
        <p:spPr>
          <a:xfrm>
            <a:off x="4923586" y="4556830"/>
            <a:ext cx="1737976" cy="369332"/>
          </a:xfrm>
          <a:prstGeom prst="rect">
            <a:avLst/>
          </a:prstGeom>
          <a:noFill/>
        </p:spPr>
        <p:txBody>
          <a:bodyPr wrap="none" rtlCol="0">
            <a:spAutoFit/>
          </a:bodyPr>
          <a:lstStyle/>
          <a:p>
            <a:pPr algn="ctr"/>
            <a:r>
              <a:rPr lang="sv-SE" dirty="0"/>
              <a:t>Betalterminal</a:t>
            </a:r>
          </a:p>
        </p:txBody>
      </p:sp>
      <p:cxnSp>
        <p:nvCxnSpPr>
          <p:cNvPr id="49" name="Rak 48">
            <a:extLst>
              <a:ext uri="{FF2B5EF4-FFF2-40B4-BE49-F238E27FC236}">
                <a16:creationId xmlns:a16="http://schemas.microsoft.com/office/drawing/2014/main" id="{733CBD42-46D0-1EF2-3668-3D54F629323C}"/>
              </a:ext>
            </a:extLst>
          </p:cNvPr>
          <p:cNvCxnSpPr>
            <a:cxnSpLocks/>
          </p:cNvCxnSpPr>
          <p:nvPr/>
        </p:nvCxnSpPr>
        <p:spPr>
          <a:xfrm>
            <a:off x="4316558" y="2919562"/>
            <a:ext cx="762908" cy="0"/>
          </a:xfrm>
          <a:prstGeom prst="line">
            <a:avLst/>
          </a:prstGeom>
          <a:ln>
            <a:prstDash val="solid"/>
          </a:ln>
        </p:spPr>
        <p:style>
          <a:lnRef idx="1">
            <a:schemeClr val="dk1"/>
          </a:lnRef>
          <a:fillRef idx="0">
            <a:schemeClr val="dk1"/>
          </a:fillRef>
          <a:effectRef idx="0">
            <a:schemeClr val="dk1"/>
          </a:effectRef>
          <a:fontRef idx="minor">
            <a:schemeClr val="tx1"/>
          </a:fontRef>
        </p:style>
      </p:cxnSp>
      <p:sp>
        <p:nvSpPr>
          <p:cNvPr id="62" name="textruta 61">
            <a:extLst>
              <a:ext uri="{FF2B5EF4-FFF2-40B4-BE49-F238E27FC236}">
                <a16:creationId xmlns:a16="http://schemas.microsoft.com/office/drawing/2014/main" id="{57F5BC14-FFB2-4ADC-2A46-36F4AC0C638C}"/>
              </a:ext>
            </a:extLst>
          </p:cNvPr>
          <p:cNvSpPr txBox="1"/>
          <p:nvPr/>
        </p:nvSpPr>
        <p:spPr>
          <a:xfrm>
            <a:off x="7194683" y="4559048"/>
            <a:ext cx="1782156" cy="369332"/>
          </a:xfrm>
          <a:prstGeom prst="rect">
            <a:avLst/>
          </a:prstGeom>
          <a:noFill/>
        </p:spPr>
        <p:txBody>
          <a:bodyPr wrap="none" rtlCol="0">
            <a:spAutoFit/>
          </a:bodyPr>
          <a:lstStyle/>
          <a:p>
            <a:pPr algn="ctr"/>
            <a:r>
              <a:rPr lang="sv-SE" dirty="0"/>
              <a:t>Kvittoskrivare</a:t>
            </a:r>
          </a:p>
        </p:txBody>
      </p:sp>
      <p:grpSp>
        <p:nvGrpSpPr>
          <p:cNvPr id="3" name="Grupp 2">
            <a:extLst>
              <a:ext uri="{FF2B5EF4-FFF2-40B4-BE49-F238E27FC236}">
                <a16:creationId xmlns:a16="http://schemas.microsoft.com/office/drawing/2014/main" id="{58AD8E46-6E73-51E2-BA08-D219C1AE969E}"/>
              </a:ext>
            </a:extLst>
          </p:cNvPr>
          <p:cNvGrpSpPr/>
          <p:nvPr/>
        </p:nvGrpSpPr>
        <p:grpSpPr>
          <a:xfrm>
            <a:off x="9003361" y="1452712"/>
            <a:ext cx="2622205" cy="3951017"/>
            <a:chOff x="9003361" y="1452712"/>
            <a:chExt cx="2622205" cy="3951017"/>
          </a:xfrm>
        </p:grpSpPr>
        <p:grpSp>
          <p:nvGrpSpPr>
            <p:cNvPr id="37" name="Grupp 36">
              <a:extLst>
                <a:ext uri="{FF2B5EF4-FFF2-40B4-BE49-F238E27FC236}">
                  <a16:creationId xmlns:a16="http://schemas.microsoft.com/office/drawing/2014/main" id="{04BD729F-4C7F-C0E3-D213-85D4216AE7F0}"/>
                </a:ext>
              </a:extLst>
            </p:cNvPr>
            <p:cNvGrpSpPr/>
            <p:nvPr/>
          </p:nvGrpSpPr>
          <p:grpSpPr>
            <a:xfrm rot="19327449">
              <a:off x="9003361" y="2972318"/>
              <a:ext cx="860725" cy="321641"/>
              <a:chOff x="6845292" y="2854613"/>
              <a:chExt cx="860725" cy="321641"/>
            </a:xfrm>
          </p:grpSpPr>
          <p:pic>
            <p:nvPicPr>
              <p:cNvPr id="38" name="Bildobjekt 37">
                <a:extLst>
                  <a:ext uri="{FF2B5EF4-FFF2-40B4-BE49-F238E27FC236}">
                    <a16:creationId xmlns:a16="http://schemas.microsoft.com/office/drawing/2014/main" id="{E075DDA9-4C14-A677-A280-BA24D419AF35}"/>
                  </a:ext>
                </a:extLst>
              </p:cNvPr>
              <p:cNvPicPr>
                <a:picLocks noChangeAspect="1"/>
              </p:cNvPicPr>
              <p:nvPr/>
            </p:nvPicPr>
            <p:blipFill>
              <a:blip r:embed="rId7"/>
              <a:stretch>
                <a:fillRect/>
              </a:stretch>
            </p:blipFill>
            <p:spPr>
              <a:xfrm rot="1011864">
                <a:off x="7116655" y="2854613"/>
                <a:ext cx="321641" cy="321641"/>
              </a:xfrm>
              <a:prstGeom prst="rect">
                <a:avLst/>
              </a:prstGeom>
            </p:spPr>
          </p:pic>
          <p:cxnSp>
            <p:nvCxnSpPr>
              <p:cNvPr id="39" name="Rak 38">
                <a:extLst>
                  <a:ext uri="{FF2B5EF4-FFF2-40B4-BE49-F238E27FC236}">
                    <a16:creationId xmlns:a16="http://schemas.microsoft.com/office/drawing/2014/main" id="{B379E5B5-F2E4-C34B-7309-5D4D35293E44}"/>
                  </a:ext>
                </a:extLst>
              </p:cNvPr>
              <p:cNvCxnSpPr>
                <a:cxnSpLocks/>
                <a:endCxn id="38" idx="1"/>
              </p:cNvCxnSpPr>
              <p:nvPr/>
            </p:nvCxnSpPr>
            <p:spPr>
              <a:xfrm>
                <a:off x="6845292" y="2890231"/>
                <a:ext cx="278279" cy="78548"/>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40" name="Rak 39">
                <a:extLst>
                  <a:ext uri="{FF2B5EF4-FFF2-40B4-BE49-F238E27FC236}">
                    <a16:creationId xmlns:a16="http://schemas.microsoft.com/office/drawing/2014/main" id="{445D5304-6D59-2A7A-E3C6-669EF622BA4F}"/>
                  </a:ext>
                </a:extLst>
              </p:cNvPr>
              <p:cNvCxnSpPr>
                <a:cxnSpLocks/>
                <a:stCxn id="38" idx="3"/>
              </p:cNvCxnSpPr>
              <p:nvPr/>
            </p:nvCxnSpPr>
            <p:spPr>
              <a:xfrm>
                <a:off x="7431380" y="3062089"/>
                <a:ext cx="274637" cy="88697"/>
              </a:xfrm>
              <a:prstGeom prst="line">
                <a:avLst/>
              </a:prstGeom>
              <a:ln>
                <a:prstDash val="dash"/>
              </a:ln>
            </p:spPr>
            <p:style>
              <a:lnRef idx="1">
                <a:schemeClr val="dk1"/>
              </a:lnRef>
              <a:fillRef idx="0">
                <a:schemeClr val="dk1"/>
              </a:fillRef>
              <a:effectRef idx="0">
                <a:schemeClr val="dk1"/>
              </a:effectRef>
              <a:fontRef idx="minor">
                <a:schemeClr val="tx1"/>
              </a:fontRef>
            </p:style>
          </p:cxnSp>
        </p:grpSp>
        <p:grpSp>
          <p:nvGrpSpPr>
            <p:cNvPr id="2" name="Grupp 1">
              <a:extLst>
                <a:ext uri="{FF2B5EF4-FFF2-40B4-BE49-F238E27FC236}">
                  <a16:creationId xmlns:a16="http://schemas.microsoft.com/office/drawing/2014/main" id="{B467F7F8-6484-1161-B7FB-1864E84D580F}"/>
                </a:ext>
              </a:extLst>
            </p:cNvPr>
            <p:cNvGrpSpPr/>
            <p:nvPr/>
          </p:nvGrpSpPr>
          <p:grpSpPr>
            <a:xfrm>
              <a:off x="9776983" y="1452712"/>
              <a:ext cx="1848583" cy="3951017"/>
              <a:chOff x="9776983" y="1452712"/>
              <a:chExt cx="1848583" cy="3951017"/>
            </a:xfrm>
          </p:grpSpPr>
          <p:grpSp>
            <p:nvGrpSpPr>
              <p:cNvPr id="15" name="Grupp 14">
                <a:extLst>
                  <a:ext uri="{FF2B5EF4-FFF2-40B4-BE49-F238E27FC236}">
                    <a16:creationId xmlns:a16="http://schemas.microsoft.com/office/drawing/2014/main" id="{856A3277-328C-B993-2B94-726A5C1566A4}"/>
                  </a:ext>
                </a:extLst>
              </p:cNvPr>
              <p:cNvGrpSpPr/>
              <p:nvPr/>
            </p:nvGrpSpPr>
            <p:grpSpPr>
              <a:xfrm>
                <a:off x="9886239" y="1452712"/>
                <a:ext cx="1634886" cy="3360852"/>
                <a:chOff x="8775447" y="760645"/>
                <a:chExt cx="2441595" cy="5019210"/>
              </a:xfrm>
            </p:grpSpPr>
            <p:pic>
              <p:nvPicPr>
                <p:cNvPr id="6" name="Bildobjekt 5" descr="En bild som visar Mobiltelefon, text, pryl, Elektronisk enhet&#10;&#10;Automatiskt genererad beskrivning">
                  <a:extLst>
                    <a:ext uri="{FF2B5EF4-FFF2-40B4-BE49-F238E27FC236}">
                      <a16:creationId xmlns:a16="http://schemas.microsoft.com/office/drawing/2014/main" id="{AC802E1A-A4DA-F349-C8ED-1569D7BA57D3}"/>
                    </a:ext>
                  </a:extLst>
                </p:cNvPr>
                <p:cNvPicPr>
                  <a:picLocks noChangeAspect="1"/>
                </p:cNvPicPr>
                <p:nvPr/>
              </p:nvPicPr>
              <p:blipFill>
                <a:blip r:embed="rId8">
                  <a:extLst>
                    <a:ext uri="{28A0092B-C50C-407E-A947-70E740481C1C}">
                      <a14:useLocalDpi xmlns:a14="http://schemas.microsoft.com/office/drawing/2010/main" val="0"/>
                    </a:ext>
                  </a:extLst>
                </a:blip>
                <a:srcRect l="36336" r="36301"/>
                <a:stretch/>
              </p:blipFill>
              <p:spPr>
                <a:xfrm>
                  <a:off x="8775447" y="760645"/>
                  <a:ext cx="2441595" cy="5019210"/>
                </a:xfrm>
                <a:prstGeom prst="rect">
                  <a:avLst/>
                </a:prstGeom>
              </p:spPr>
            </p:pic>
            <p:sp>
              <p:nvSpPr>
                <p:cNvPr id="7" name="textruta 6">
                  <a:extLst>
                    <a:ext uri="{FF2B5EF4-FFF2-40B4-BE49-F238E27FC236}">
                      <a16:creationId xmlns:a16="http://schemas.microsoft.com/office/drawing/2014/main" id="{79EEC75D-98B2-7F88-68C9-45B45D7F2247}"/>
                    </a:ext>
                  </a:extLst>
                </p:cNvPr>
                <p:cNvSpPr txBox="1"/>
                <p:nvPr/>
              </p:nvSpPr>
              <p:spPr>
                <a:xfrm>
                  <a:off x="8923739" y="1696033"/>
                  <a:ext cx="2137826" cy="3148436"/>
                </a:xfrm>
                <a:prstGeom prst="rect">
                  <a:avLst/>
                </a:prstGeom>
                <a:solidFill>
                  <a:srgbClr val="202020"/>
                </a:solidFill>
                <a:ln>
                  <a:noFill/>
                </a:ln>
              </p:spPr>
              <p:txBody>
                <a:bodyPr wrap="square" rtlCol="0">
                  <a:noAutofit/>
                </a:bodyPr>
                <a:lstStyle>
                  <a:defPPr>
                    <a:defRPr lang="sv-SE"/>
                  </a:defPPr>
                  <a:lvl1pPr algn="ctr">
                    <a:defRPr sz="1200">
                      <a:solidFill>
                        <a:schemeClr val="bg1"/>
                      </a:solidFill>
                      <a:latin typeface="Arial" panose="020B0604020202020204" pitchFamily="34" charset="0"/>
                      <a:cs typeface="Arial" panose="020B0604020202020204" pitchFamily="34" charset="0"/>
                    </a:defRPr>
                  </a:lvl1pPr>
                </a:lstStyle>
                <a:p>
                  <a:endParaRPr lang="sv-SE" sz="1050" dirty="0"/>
                </a:p>
                <a:p>
                  <a:endParaRPr lang="sv-SE" sz="1050" dirty="0"/>
                </a:p>
                <a:p>
                  <a:endParaRPr lang="sv-SE" sz="1050" dirty="0"/>
                </a:p>
                <a:p>
                  <a:endParaRPr lang="sv-SE" sz="1050" dirty="0"/>
                </a:p>
                <a:p>
                  <a:endParaRPr lang="sv-SE" sz="1050" dirty="0"/>
                </a:p>
                <a:p>
                  <a:endParaRPr lang="sv-SE" sz="1050" dirty="0"/>
                </a:p>
                <a:p>
                  <a:endParaRPr lang="sv-SE" sz="1050" dirty="0"/>
                </a:p>
                <a:p>
                  <a:endParaRPr lang="sv-SE" sz="1050" dirty="0"/>
                </a:p>
                <a:p>
                  <a:r>
                    <a:rPr lang="sv-SE" sz="2400" b="1" dirty="0"/>
                    <a:t>36</a:t>
                  </a:r>
                  <a:r>
                    <a:rPr lang="sv-SE" sz="2200" b="1" baseline="30000" dirty="0"/>
                    <a:t>00</a:t>
                  </a:r>
                  <a:r>
                    <a:rPr lang="sv-SE" sz="2400" b="1" dirty="0"/>
                    <a:t> </a:t>
                  </a:r>
                  <a:r>
                    <a:rPr lang="sv-SE" sz="1400" b="1" dirty="0"/>
                    <a:t>SEK</a:t>
                  </a:r>
                  <a:endParaRPr lang="sv-SE" sz="2400" b="1" dirty="0"/>
                </a:p>
              </p:txBody>
            </p:sp>
            <p:sp>
              <p:nvSpPr>
                <p:cNvPr id="8" name="textruta 7">
                  <a:extLst>
                    <a:ext uri="{FF2B5EF4-FFF2-40B4-BE49-F238E27FC236}">
                      <a16:creationId xmlns:a16="http://schemas.microsoft.com/office/drawing/2014/main" id="{A960EB00-45DC-A9EF-F480-FB36331E305D}"/>
                    </a:ext>
                  </a:extLst>
                </p:cNvPr>
                <p:cNvSpPr txBox="1"/>
                <p:nvPr/>
              </p:nvSpPr>
              <p:spPr>
                <a:xfrm>
                  <a:off x="9327981" y="4313381"/>
                  <a:ext cx="1329339" cy="367715"/>
                </a:xfrm>
                <a:prstGeom prst="rect">
                  <a:avLst/>
                </a:prstGeom>
                <a:solidFill>
                  <a:schemeClr val="accent6"/>
                </a:solidFill>
              </p:spPr>
              <p:txBody>
                <a:bodyPr wrap="square" rtlCol="0">
                  <a:spAutoFit/>
                </a:bodyPr>
                <a:lstStyle/>
                <a:p>
                  <a:pPr algn="ctr"/>
                  <a:r>
                    <a:rPr lang="sv-SE" sz="1000" dirty="0">
                      <a:solidFill>
                        <a:schemeClr val="bg1"/>
                      </a:solidFill>
                    </a:rPr>
                    <a:t>Avbryt</a:t>
                  </a:r>
                  <a:endParaRPr lang="sv-SE" sz="1100" dirty="0">
                    <a:solidFill>
                      <a:schemeClr val="bg1"/>
                    </a:solidFill>
                  </a:endParaRPr>
                </a:p>
              </p:txBody>
            </p:sp>
            <p:pic>
              <p:nvPicPr>
                <p:cNvPr id="10250" name="Picture 10" descr="Tap and Pay">
                  <a:extLst>
                    <a:ext uri="{FF2B5EF4-FFF2-40B4-BE49-F238E27FC236}">
                      <a16:creationId xmlns:a16="http://schemas.microsoft.com/office/drawing/2014/main" id="{A234A6D7-A1BA-C24E-B5A5-DF9519DC16D9}"/>
                    </a:ext>
                  </a:extLst>
                </p:cNvPr>
                <p:cNvPicPr>
                  <a:picLocks noChangeAspect="1" noChangeArrowheads="1"/>
                </p:cNvPicPr>
                <p:nvPr/>
              </p:nvPicPr>
              <p:blipFill rotWithShape="1">
                <a:blip r:embed="rId9">
                  <a:lum bright="70000" contrast="-70000"/>
                  <a:extLst>
                    <a:ext uri="{28A0092B-C50C-407E-A947-70E740481C1C}">
                      <a14:useLocalDpi xmlns:a14="http://schemas.microsoft.com/office/drawing/2010/main" val="0"/>
                    </a:ext>
                  </a:extLst>
                </a:blip>
                <a:srcRect t="20797" b="17519"/>
                <a:stretch/>
              </p:blipFill>
              <p:spPr bwMode="auto">
                <a:xfrm>
                  <a:off x="9363288" y="2092255"/>
                  <a:ext cx="1258725" cy="776431"/>
                </a:xfrm>
                <a:prstGeom prst="rect">
                  <a:avLst/>
                </a:prstGeom>
                <a:noFill/>
                <a:extLst>
                  <a:ext uri="{909E8E84-426E-40DD-AFC4-6F175D3DCCD1}">
                    <a14:hiddenFill xmlns:a14="http://schemas.microsoft.com/office/drawing/2010/main">
                      <a:solidFill>
                        <a:srgbClr val="FFFFFF"/>
                      </a:solidFill>
                    </a14:hiddenFill>
                  </a:ext>
                </a:extLst>
              </p:spPr>
            </p:pic>
          </p:grpSp>
          <p:sp>
            <p:nvSpPr>
              <p:cNvPr id="63" name="textruta 62">
                <a:extLst>
                  <a:ext uri="{FF2B5EF4-FFF2-40B4-BE49-F238E27FC236}">
                    <a16:creationId xmlns:a16="http://schemas.microsoft.com/office/drawing/2014/main" id="{7A446319-0AA8-4A1D-A886-D20C24402524}"/>
                  </a:ext>
                </a:extLst>
              </p:cNvPr>
              <p:cNvSpPr txBox="1"/>
              <p:nvPr/>
            </p:nvSpPr>
            <p:spPr>
              <a:xfrm>
                <a:off x="9776983" y="4849731"/>
                <a:ext cx="1848583" cy="553998"/>
              </a:xfrm>
              <a:prstGeom prst="rect">
                <a:avLst/>
              </a:prstGeom>
              <a:noFill/>
            </p:spPr>
            <p:txBody>
              <a:bodyPr wrap="none" rtlCol="0">
                <a:spAutoFit/>
              </a:bodyPr>
              <a:lstStyle/>
              <a:p>
                <a:pPr algn="ctr"/>
                <a:r>
                  <a:rPr lang="sv-SE" dirty="0"/>
                  <a:t>Handenhet</a:t>
                </a:r>
                <a:br>
                  <a:rPr lang="sv-SE" dirty="0"/>
                </a:br>
                <a:r>
                  <a:rPr lang="sv-SE" sz="1200" dirty="0"/>
                  <a:t>med resepersonalapp</a:t>
                </a:r>
              </a:p>
            </p:txBody>
          </p:sp>
        </p:grpSp>
      </p:grpSp>
    </p:spTree>
    <p:extLst>
      <p:ext uri="{BB962C8B-B14F-4D97-AF65-F5344CB8AC3E}">
        <p14:creationId xmlns:p14="http://schemas.microsoft.com/office/powerpoint/2010/main" val="3275177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998A5-92DF-51BD-D7D4-9B1A0729D67C}"/>
            </a:ext>
          </a:extLst>
        </p:cNvPr>
        <p:cNvGrpSpPr/>
        <p:nvPr/>
      </p:nvGrpSpPr>
      <p:grpSpPr>
        <a:xfrm>
          <a:off x="0" y="0"/>
          <a:ext cx="0" cy="0"/>
          <a:chOff x="0" y="0"/>
          <a:chExt cx="0" cy="0"/>
        </a:xfrm>
      </p:grpSpPr>
      <p:pic>
        <p:nvPicPr>
          <p:cNvPr id="12" name="Picture 2" descr="Databas - Gratis vektor clipart-bilder på creazilla.com">
            <a:extLst>
              <a:ext uri="{FF2B5EF4-FFF2-40B4-BE49-F238E27FC236}">
                <a16:creationId xmlns:a16="http://schemas.microsoft.com/office/drawing/2014/main" id="{FCDE9544-3F39-B7C3-0053-A19DED9B129A}"/>
              </a:ext>
            </a:extLst>
          </p:cNvPr>
          <p:cNvPicPr>
            <a:picLocks noChangeAspect="1" noChangeArrowheads="1"/>
          </p:cNvPicPr>
          <p:nvPr/>
        </p:nvPicPr>
        <p:blipFill>
          <a:blip r:embed="rId3">
            <a:alphaModFix am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90897" y="896159"/>
            <a:ext cx="1898938" cy="2301744"/>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Rak 13">
            <a:extLst>
              <a:ext uri="{FF2B5EF4-FFF2-40B4-BE49-F238E27FC236}">
                <a16:creationId xmlns:a16="http://schemas.microsoft.com/office/drawing/2014/main" id="{0B26A49F-B977-A2E6-B942-5A9701DA25F4}"/>
              </a:ext>
            </a:extLst>
          </p:cNvPr>
          <p:cNvCxnSpPr>
            <a:cxnSpLocks/>
            <a:stCxn id="35" idx="3"/>
          </p:cNvCxnSpPr>
          <p:nvPr/>
        </p:nvCxnSpPr>
        <p:spPr>
          <a:xfrm flipV="1">
            <a:off x="6151209" y="2207835"/>
            <a:ext cx="2445825" cy="1446417"/>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30" name="Picture 2" descr="Taxameter - Structab">
            <a:extLst>
              <a:ext uri="{FF2B5EF4-FFF2-40B4-BE49-F238E27FC236}">
                <a16:creationId xmlns:a16="http://schemas.microsoft.com/office/drawing/2014/main" id="{6B0E13CE-53E0-4918-A99C-8A8E66AE5AC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361" t="12290" r="10627" b="11668"/>
          <a:stretch/>
        </p:blipFill>
        <p:spPr bwMode="auto">
          <a:xfrm>
            <a:off x="8597034" y="420426"/>
            <a:ext cx="2955979" cy="2846809"/>
          </a:xfrm>
          <a:prstGeom prst="rect">
            <a:avLst/>
          </a:prstGeom>
          <a:noFill/>
          <a:extLst>
            <a:ext uri="{909E8E84-426E-40DD-AFC4-6F175D3DCCD1}">
              <a14:hiddenFill xmlns:a14="http://schemas.microsoft.com/office/drawing/2010/main">
                <a:solidFill>
                  <a:srgbClr val="FFFFFF"/>
                </a:solidFill>
              </a14:hiddenFill>
            </a:ext>
          </a:extLst>
        </p:spPr>
      </p:pic>
      <p:pic>
        <p:nvPicPr>
          <p:cNvPr id="4" name="Bild 3">
            <a:extLst>
              <a:ext uri="{FF2B5EF4-FFF2-40B4-BE49-F238E27FC236}">
                <a16:creationId xmlns:a16="http://schemas.microsoft.com/office/drawing/2014/main" id="{DF5E2EDD-2468-AAC8-01B4-8622A35DE480}"/>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a:stretch/>
        </p:blipFill>
        <p:spPr>
          <a:xfrm>
            <a:off x="8992596" y="855998"/>
            <a:ext cx="2477706" cy="1991882"/>
          </a:xfrm>
          <a:prstGeom prst="rect">
            <a:avLst/>
          </a:prstGeom>
          <a:scene3d>
            <a:camera prst="perspectiveContrastingRightFacing" fov="6900000">
              <a:rot lat="300000" lon="20700000" rev="180000"/>
            </a:camera>
            <a:lightRig rig="threePt" dir="t"/>
          </a:scene3d>
        </p:spPr>
      </p:pic>
      <p:sp>
        <p:nvSpPr>
          <p:cNvPr id="20" name="textruta 19">
            <a:extLst>
              <a:ext uri="{FF2B5EF4-FFF2-40B4-BE49-F238E27FC236}">
                <a16:creationId xmlns:a16="http://schemas.microsoft.com/office/drawing/2014/main" id="{CB02A0B1-B8CA-91E1-B3B2-DFE63853A050}"/>
              </a:ext>
            </a:extLst>
          </p:cNvPr>
          <p:cNvSpPr txBox="1"/>
          <p:nvPr/>
        </p:nvSpPr>
        <p:spPr>
          <a:xfrm>
            <a:off x="4087917" y="1851967"/>
            <a:ext cx="2227646" cy="590931"/>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Beställarens planeringssystem</a:t>
            </a:r>
            <a:endParaRPr lang="sv-SE" sz="1800" kern="1200" dirty="0"/>
          </a:p>
        </p:txBody>
      </p:sp>
      <p:grpSp>
        <p:nvGrpSpPr>
          <p:cNvPr id="2" name="Grupp 1">
            <a:extLst>
              <a:ext uri="{FF2B5EF4-FFF2-40B4-BE49-F238E27FC236}">
                <a16:creationId xmlns:a16="http://schemas.microsoft.com/office/drawing/2014/main" id="{BA04A7F0-F81C-7C46-CEF9-E1D72580A6D3}"/>
              </a:ext>
            </a:extLst>
          </p:cNvPr>
          <p:cNvGrpSpPr/>
          <p:nvPr/>
        </p:nvGrpSpPr>
        <p:grpSpPr>
          <a:xfrm>
            <a:off x="726543" y="2663852"/>
            <a:ext cx="10044517" cy="3659459"/>
            <a:chOff x="726543" y="2663852"/>
            <a:chExt cx="10044517" cy="3659459"/>
          </a:xfrm>
        </p:grpSpPr>
        <p:grpSp>
          <p:nvGrpSpPr>
            <p:cNvPr id="10" name="Grupp 9">
              <a:extLst>
                <a:ext uri="{FF2B5EF4-FFF2-40B4-BE49-F238E27FC236}">
                  <a16:creationId xmlns:a16="http://schemas.microsoft.com/office/drawing/2014/main" id="{036A4947-F489-2243-1C94-213A98D4E791}"/>
                </a:ext>
              </a:extLst>
            </p:cNvPr>
            <p:cNvGrpSpPr/>
            <p:nvPr/>
          </p:nvGrpSpPr>
          <p:grpSpPr>
            <a:xfrm>
              <a:off x="726543" y="3385088"/>
              <a:ext cx="2227646" cy="2938223"/>
              <a:chOff x="2335703" y="2106720"/>
              <a:chExt cx="2227646" cy="2938223"/>
            </a:xfrm>
          </p:grpSpPr>
          <p:pic>
            <p:nvPicPr>
              <p:cNvPr id="8" name="Picture 2" descr="Databas - Gratis vektor clipart-bilder på creazilla.com">
                <a:extLst>
                  <a:ext uri="{FF2B5EF4-FFF2-40B4-BE49-F238E27FC236}">
                    <a16:creationId xmlns:a16="http://schemas.microsoft.com/office/drawing/2014/main" id="{FFB36B51-A304-0AC2-99DE-276FBC64464E}"/>
                  </a:ext>
                </a:extLst>
              </p:cNvPr>
              <p:cNvPicPr>
                <a:picLocks noChangeAspect="1" noChangeArrowheads="1"/>
              </p:cNvPicPr>
              <p:nvPr/>
            </p:nvPicPr>
            <p:blipFill>
              <a:blip r:embed="rId8">
                <a:alphaModFix amt="70000"/>
                <a:extLst>
                  <a:ext uri="{28A0092B-C50C-407E-A947-70E740481C1C}">
                    <a14:useLocalDpi xmlns:a14="http://schemas.microsoft.com/office/drawing/2010/main" val="0"/>
                  </a:ext>
                </a:extLst>
              </a:blip>
              <a:srcRect/>
              <a:stretch>
                <a:fillRect/>
              </a:stretch>
            </p:blipFill>
            <p:spPr bwMode="auto">
              <a:xfrm>
                <a:off x="2500057" y="2743199"/>
                <a:ext cx="1898938" cy="2301744"/>
              </a:xfrm>
              <a:prstGeom prst="rect">
                <a:avLst/>
              </a:prstGeom>
              <a:noFill/>
              <a:extLst>
                <a:ext uri="{909E8E84-426E-40DD-AFC4-6F175D3DCCD1}">
                  <a14:hiddenFill xmlns:a14="http://schemas.microsoft.com/office/drawing/2010/main">
                    <a:solidFill>
                      <a:srgbClr val="FFFFFF"/>
                    </a:solidFill>
                  </a14:hiddenFill>
                </a:ext>
              </a:extLst>
            </p:spPr>
          </p:pic>
          <p:sp>
            <p:nvSpPr>
              <p:cNvPr id="9" name="textruta 8">
                <a:extLst>
                  <a:ext uri="{FF2B5EF4-FFF2-40B4-BE49-F238E27FC236}">
                    <a16:creationId xmlns:a16="http://schemas.microsoft.com/office/drawing/2014/main" id="{453AEC18-F160-C3DF-FE77-D17226AD00AB}"/>
                  </a:ext>
                </a:extLst>
              </p:cNvPr>
              <p:cNvSpPr txBox="1"/>
              <p:nvPr/>
            </p:nvSpPr>
            <p:spPr>
              <a:xfrm>
                <a:off x="2335703" y="2106720"/>
                <a:ext cx="2227646" cy="590931"/>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Beställarens biljettsystem</a:t>
                </a:r>
                <a:endParaRPr lang="sv-SE" sz="1800" kern="1200" dirty="0"/>
              </a:p>
            </p:txBody>
          </p:sp>
        </p:grpSp>
        <p:pic>
          <p:nvPicPr>
            <p:cNvPr id="27" name="Bild 26">
              <a:extLst>
                <a:ext uri="{FF2B5EF4-FFF2-40B4-BE49-F238E27FC236}">
                  <a16:creationId xmlns:a16="http://schemas.microsoft.com/office/drawing/2014/main" id="{631EE52B-7D38-100B-D76D-B01AADBC2C43}"/>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443898" y="3477354"/>
              <a:ext cx="1327162" cy="2727800"/>
            </a:xfrm>
            <a:prstGeom prst="rect">
              <a:avLst/>
            </a:prstGeom>
          </p:spPr>
        </p:pic>
        <p:sp>
          <p:nvSpPr>
            <p:cNvPr id="5" name="Båge 4">
              <a:extLst>
                <a:ext uri="{FF2B5EF4-FFF2-40B4-BE49-F238E27FC236}">
                  <a16:creationId xmlns:a16="http://schemas.microsoft.com/office/drawing/2014/main" id="{10BBCAA2-2798-C62C-3A4C-4DE6274B2589}"/>
                </a:ext>
              </a:extLst>
            </p:cNvPr>
            <p:cNvSpPr/>
            <p:nvPr/>
          </p:nvSpPr>
          <p:spPr>
            <a:xfrm rot="12360496">
              <a:off x="8045021" y="2663852"/>
              <a:ext cx="2548865" cy="2531060"/>
            </a:xfrm>
            <a:prstGeom prst="arc">
              <a:avLst>
                <a:gd name="adj1" fmla="val 14634145"/>
                <a:gd name="adj2" fmla="val 1947008"/>
              </a:avLst>
            </a:prstGeom>
            <a:ln>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sv-SE"/>
            </a:p>
          </p:txBody>
        </p:sp>
        <p:sp>
          <p:nvSpPr>
            <p:cNvPr id="6" name="textruta 5">
              <a:extLst>
                <a:ext uri="{FF2B5EF4-FFF2-40B4-BE49-F238E27FC236}">
                  <a16:creationId xmlns:a16="http://schemas.microsoft.com/office/drawing/2014/main" id="{3016A84A-0956-E42B-45A6-FA5EB22F75E8}"/>
                </a:ext>
              </a:extLst>
            </p:cNvPr>
            <p:cNvSpPr txBox="1"/>
            <p:nvPr/>
          </p:nvSpPr>
          <p:spPr>
            <a:xfrm>
              <a:off x="7647565" y="3669349"/>
              <a:ext cx="2227646" cy="840230"/>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Köp eller</a:t>
              </a:r>
              <a:br>
                <a:rPr lang="sv-SE" dirty="0"/>
              </a:br>
              <a:r>
                <a:rPr lang="sv-SE" dirty="0"/>
                <a:t>visering av färdbevis</a:t>
              </a:r>
              <a:endParaRPr lang="sv-SE" sz="1800" dirty="0"/>
            </a:p>
          </p:txBody>
        </p:sp>
        <p:cxnSp>
          <p:nvCxnSpPr>
            <p:cNvPr id="23" name="Rak 22">
              <a:extLst>
                <a:ext uri="{FF2B5EF4-FFF2-40B4-BE49-F238E27FC236}">
                  <a16:creationId xmlns:a16="http://schemas.microsoft.com/office/drawing/2014/main" id="{33F34AAA-4BCF-9229-152C-DFB11483BAF8}"/>
                </a:ext>
              </a:extLst>
            </p:cNvPr>
            <p:cNvCxnSpPr>
              <a:cxnSpLocks/>
            </p:cNvCxnSpPr>
            <p:nvPr/>
          </p:nvCxnSpPr>
          <p:spPr>
            <a:xfrm>
              <a:off x="2765997" y="5498248"/>
              <a:ext cx="6557885" cy="30432"/>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4" name="textruta 23">
              <a:extLst>
                <a:ext uri="{FF2B5EF4-FFF2-40B4-BE49-F238E27FC236}">
                  <a16:creationId xmlns:a16="http://schemas.microsoft.com/office/drawing/2014/main" id="{E8D2416B-F3EB-8EF3-0A89-8B76DC06E9DB}"/>
                </a:ext>
              </a:extLst>
            </p:cNvPr>
            <p:cNvSpPr txBox="1"/>
            <p:nvPr/>
          </p:nvSpPr>
          <p:spPr>
            <a:xfrm>
              <a:off x="4958092" y="5112038"/>
              <a:ext cx="2227646"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Biljetthantering</a:t>
              </a:r>
              <a:endParaRPr lang="sv-SE" sz="1800" kern="1200" dirty="0"/>
            </a:p>
          </p:txBody>
        </p:sp>
      </p:grpSp>
      <p:sp>
        <p:nvSpPr>
          <p:cNvPr id="33" name="textruta 32">
            <a:extLst>
              <a:ext uri="{FF2B5EF4-FFF2-40B4-BE49-F238E27FC236}">
                <a16:creationId xmlns:a16="http://schemas.microsoft.com/office/drawing/2014/main" id="{C3EFE8B0-73AD-0387-F334-501FDA00BB82}"/>
              </a:ext>
            </a:extLst>
          </p:cNvPr>
          <p:cNvSpPr txBox="1"/>
          <p:nvPr/>
        </p:nvSpPr>
        <p:spPr>
          <a:xfrm>
            <a:off x="6374447" y="2256948"/>
            <a:ext cx="1658707" cy="590931"/>
          </a:xfrm>
          <a:prstGeom prst="rect">
            <a:avLst/>
          </a:prstGeom>
          <a:noFill/>
        </p:spPr>
        <p:txBody>
          <a:bodyPr wrap="square">
            <a:spAutoFit/>
          </a:bodyPr>
          <a:lstStyle/>
          <a:p>
            <a:pPr marL="0" lvl="0" indent="0" defTabSz="622300">
              <a:lnSpc>
                <a:spcPct val="90000"/>
              </a:lnSpc>
              <a:spcBef>
                <a:spcPct val="0"/>
              </a:spcBef>
              <a:spcAft>
                <a:spcPct val="35000"/>
              </a:spcAft>
              <a:buNone/>
            </a:pPr>
            <a:r>
              <a:rPr lang="sv-SE" sz="1800" dirty="0"/>
              <a:t>Beställarens körordrar</a:t>
            </a:r>
            <a:endParaRPr lang="sv-SE" sz="1800" kern="1200" dirty="0"/>
          </a:p>
        </p:txBody>
      </p:sp>
      <p:pic>
        <p:nvPicPr>
          <p:cNvPr id="35" name="Picture 2" descr="Databas - Gratis vektor clipart-bilder på creazilla.com">
            <a:extLst>
              <a:ext uri="{FF2B5EF4-FFF2-40B4-BE49-F238E27FC236}">
                <a16:creationId xmlns:a16="http://schemas.microsoft.com/office/drawing/2014/main" id="{C8D5DEF6-DC9B-745E-06BC-DB0641174D0A}"/>
              </a:ext>
            </a:extLst>
          </p:cNvPr>
          <p:cNvPicPr>
            <a:picLocks noChangeAspect="1" noChangeArrowheads="1"/>
          </p:cNvPicPr>
          <p:nvPr/>
        </p:nvPicPr>
        <p:blipFill>
          <a:blip r:embed="rId8">
            <a:alphaModFix amt="70000"/>
            <a:extLst>
              <a:ext uri="{28A0092B-C50C-407E-A947-70E740481C1C}">
                <a14:useLocalDpi xmlns:a14="http://schemas.microsoft.com/office/drawing/2010/main" val="0"/>
              </a:ext>
            </a:extLst>
          </a:blip>
          <a:srcRect/>
          <a:stretch>
            <a:fillRect/>
          </a:stretch>
        </p:blipFill>
        <p:spPr bwMode="auto">
          <a:xfrm>
            <a:off x="4252271" y="2503380"/>
            <a:ext cx="1898938" cy="2301744"/>
          </a:xfrm>
          <a:prstGeom prst="rect">
            <a:avLst/>
          </a:prstGeom>
          <a:noFill/>
          <a:extLst>
            <a:ext uri="{909E8E84-426E-40DD-AFC4-6F175D3DCCD1}">
              <a14:hiddenFill xmlns:a14="http://schemas.microsoft.com/office/drawing/2010/main">
                <a:solidFill>
                  <a:srgbClr val="FFFFFF"/>
                </a:solidFill>
              </a14:hiddenFill>
            </a:ext>
          </a:extLst>
        </p:spPr>
      </p:pic>
      <p:sp>
        <p:nvSpPr>
          <p:cNvPr id="40" name="textruta 39">
            <a:extLst>
              <a:ext uri="{FF2B5EF4-FFF2-40B4-BE49-F238E27FC236}">
                <a16:creationId xmlns:a16="http://schemas.microsoft.com/office/drawing/2014/main" id="{20F777E6-F3BF-A8EB-FDFA-9B7C27845C10}"/>
              </a:ext>
            </a:extLst>
          </p:cNvPr>
          <p:cNvSpPr txBox="1"/>
          <p:nvPr/>
        </p:nvSpPr>
        <p:spPr>
          <a:xfrm>
            <a:off x="726543" y="242279"/>
            <a:ext cx="2227646" cy="590931"/>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Trafikföretagets planeringssystem</a:t>
            </a:r>
            <a:endParaRPr lang="sv-SE" sz="1800" kern="1200" dirty="0"/>
          </a:p>
        </p:txBody>
      </p:sp>
      <p:cxnSp>
        <p:nvCxnSpPr>
          <p:cNvPr id="41" name="Rak 40">
            <a:extLst>
              <a:ext uri="{FF2B5EF4-FFF2-40B4-BE49-F238E27FC236}">
                <a16:creationId xmlns:a16="http://schemas.microsoft.com/office/drawing/2014/main" id="{C1CA4000-FC57-2FB1-17EC-621EAE4B0BFF}"/>
              </a:ext>
            </a:extLst>
          </p:cNvPr>
          <p:cNvCxnSpPr>
            <a:cxnSpLocks/>
          </p:cNvCxnSpPr>
          <p:nvPr/>
        </p:nvCxnSpPr>
        <p:spPr>
          <a:xfrm>
            <a:off x="2765997" y="1514710"/>
            <a:ext cx="5763406" cy="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45" name="textruta 44">
            <a:extLst>
              <a:ext uri="{FF2B5EF4-FFF2-40B4-BE49-F238E27FC236}">
                <a16:creationId xmlns:a16="http://schemas.microsoft.com/office/drawing/2014/main" id="{2A552C14-C4A9-4659-5128-C5485BFFA973}"/>
              </a:ext>
            </a:extLst>
          </p:cNvPr>
          <p:cNvSpPr txBox="1"/>
          <p:nvPr/>
        </p:nvSpPr>
        <p:spPr>
          <a:xfrm>
            <a:off x="4459158" y="1130982"/>
            <a:ext cx="2377084"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kern="1200" dirty="0"/>
              <a:t>Övriga körordrar</a:t>
            </a:r>
            <a:endParaRPr lang="sv-SE" sz="1800" kern="1200" dirty="0"/>
          </a:p>
        </p:txBody>
      </p:sp>
    </p:spTree>
    <p:extLst>
      <p:ext uri="{BB962C8B-B14F-4D97-AF65-F5344CB8AC3E}">
        <p14:creationId xmlns:p14="http://schemas.microsoft.com/office/powerpoint/2010/main" val="583305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DE9253C2-32B6-5A04-8C7B-2B44F61329E6}"/>
              </a:ext>
            </a:extLst>
          </p:cNvPr>
          <p:cNvSpPr>
            <a:spLocks noGrp="1"/>
          </p:cNvSpPr>
          <p:nvPr>
            <p:ph type="body" sz="quarter" idx="10"/>
          </p:nvPr>
        </p:nvSpPr>
        <p:spPr/>
        <p:txBody>
          <a:bodyPr/>
          <a:lstStyle/>
          <a:p>
            <a:r>
              <a:rPr lang="sv-SE"/>
              <a:t>Serviceresefordonsplattform</a:t>
            </a:r>
          </a:p>
        </p:txBody>
      </p:sp>
    </p:spTree>
    <p:extLst>
      <p:ext uri="{BB962C8B-B14F-4D97-AF65-F5344CB8AC3E}">
        <p14:creationId xmlns:p14="http://schemas.microsoft.com/office/powerpoint/2010/main" val="244965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9CF5A-D868-B758-49A1-452314FE723B}"/>
            </a:ext>
          </a:extLst>
        </p:cNvPr>
        <p:cNvGrpSpPr/>
        <p:nvPr/>
      </p:nvGrpSpPr>
      <p:grpSpPr>
        <a:xfrm>
          <a:off x="0" y="0"/>
          <a:ext cx="0" cy="0"/>
          <a:chOff x="0" y="0"/>
          <a:chExt cx="0" cy="0"/>
        </a:xfrm>
      </p:grpSpPr>
      <p:grpSp>
        <p:nvGrpSpPr>
          <p:cNvPr id="116" name="Grupp 115">
            <a:extLst>
              <a:ext uri="{FF2B5EF4-FFF2-40B4-BE49-F238E27FC236}">
                <a16:creationId xmlns:a16="http://schemas.microsoft.com/office/drawing/2014/main" id="{2F83CD7B-94F4-40B3-F563-824BDD314097}"/>
              </a:ext>
            </a:extLst>
          </p:cNvPr>
          <p:cNvGrpSpPr/>
          <p:nvPr/>
        </p:nvGrpSpPr>
        <p:grpSpPr>
          <a:xfrm>
            <a:off x="2193612" y="873279"/>
            <a:ext cx="7692227" cy="4785516"/>
            <a:chOff x="3712648" y="1036242"/>
            <a:chExt cx="7692227" cy="4785516"/>
          </a:xfrm>
        </p:grpSpPr>
        <p:sp>
          <p:nvSpPr>
            <p:cNvPr id="108" name="Ned 107">
              <a:extLst>
                <a:ext uri="{FF2B5EF4-FFF2-40B4-BE49-F238E27FC236}">
                  <a16:creationId xmlns:a16="http://schemas.microsoft.com/office/drawing/2014/main" id="{4DDED82D-3D7B-5F09-1EC7-A5EAAB891FB5}"/>
                </a:ext>
              </a:extLst>
            </p:cNvPr>
            <p:cNvSpPr/>
            <p:nvPr/>
          </p:nvSpPr>
          <p:spPr>
            <a:xfrm>
              <a:off x="7753418" y="1405260"/>
              <a:ext cx="444809" cy="4064124"/>
            </a:xfrm>
            <a:prstGeom prst="downArrow">
              <a:avLst/>
            </a:prstGeom>
            <a:solidFill>
              <a:schemeClr val="bg1">
                <a:lumMod val="85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sv-SE"/>
            </a:p>
          </p:txBody>
        </p:sp>
        <p:sp>
          <p:nvSpPr>
            <p:cNvPr id="6" name="Pil: sparr 4">
              <a:extLst>
                <a:ext uri="{FF2B5EF4-FFF2-40B4-BE49-F238E27FC236}">
                  <a16:creationId xmlns:a16="http://schemas.microsoft.com/office/drawing/2014/main" id="{1A8B4CFF-E11D-19C0-5A1C-BD5B0CB09AD9}"/>
                </a:ext>
              </a:extLst>
            </p:cNvPr>
            <p:cNvSpPr txBox="1"/>
            <p:nvPr/>
          </p:nvSpPr>
          <p:spPr>
            <a:xfrm>
              <a:off x="4965211" y="1898578"/>
              <a:ext cx="2270575" cy="385236"/>
            </a:xfrm>
            <a:prstGeom prst="rect">
              <a:avLst/>
            </a:prstGeom>
          </p:spPr>
          <p:style>
            <a:lnRef idx="3">
              <a:schemeClr val="lt1"/>
            </a:lnRef>
            <a:fillRef idx="1">
              <a:schemeClr val="accent3"/>
            </a:fillRef>
            <a:effectRef idx="1">
              <a:schemeClr val="accent3"/>
            </a:effectRef>
            <a:fontRef idx="minor">
              <a:schemeClr val="lt1"/>
            </a:fontRef>
          </p:style>
          <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sv-SE" sz="1400" kern="1200" dirty="0"/>
                <a:t>Fordonsenhet</a:t>
              </a:r>
              <a:endParaRPr lang="sv-SE" sz="1400" i="1" kern="1200" dirty="0"/>
            </a:p>
          </p:txBody>
        </p:sp>
        <p:sp>
          <p:nvSpPr>
            <p:cNvPr id="17" name="textruta 16">
              <a:extLst>
                <a:ext uri="{FF2B5EF4-FFF2-40B4-BE49-F238E27FC236}">
                  <a16:creationId xmlns:a16="http://schemas.microsoft.com/office/drawing/2014/main" id="{3D633A74-FA8D-8C2B-A076-2EF4E2287C5A}"/>
                </a:ext>
              </a:extLst>
            </p:cNvPr>
            <p:cNvSpPr txBox="1"/>
            <p:nvPr/>
          </p:nvSpPr>
          <p:spPr>
            <a:xfrm>
              <a:off x="3722993" y="2333727"/>
              <a:ext cx="1470794" cy="415498"/>
            </a:xfrm>
            <a:prstGeom prst="rect">
              <a:avLst/>
            </a:prstGeom>
            <a:noFill/>
          </p:spPr>
          <p:txBody>
            <a:bodyPr wrap="square" rtlCol="0">
              <a:spAutoFit/>
            </a:bodyPr>
            <a:lstStyle/>
            <a:p>
              <a:r>
                <a:rPr lang="sv-SE" sz="1050" dirty="0"/>
                <a:t>Mobildata-</a:t>
              </a:r>
            </a:p>
            <a:p>
              <a:r>
                <a:rPr lang="sv-SE" sz="1050" dirty="0"/>
                <a:t>kommunikation</a:t>
              </a:r>
            </a:p>
          </p:txBody>
        </p:sp>
        <p:sp>
          <p:nvSpPr>
            <p:cNvPr id="20" name="Pil: sparr 4">
              <a:extLst>
                <a:ext uri="{FF2B5EF4-FFF2-40B4-BE49-F238E27FC236}">
                  <a16:creationId xmlns:a16="http://schemas.microsoft.com/office/drawing/2014/main" id="{EF66E9CF-F0AD-485C-281D-CF37691FDC63}"/>
                </a:ext>
              </a:extLst>
            </p:cNvPr>
            <p:cNvSpPr txBox="1"/>
            <p:nvPr/>
          </p:nvSpPr>
          <p:spPr>
            <a:xfrm>
              <a:off x="4965210" y="1036242"/>
              <a:ext cx="2278511" cy="385236"/>
            </a:xfrm>
            <a:prstGeom prst="rect">
              <a:avLst/>
            </a:prstGeom>
          </p:spPr>
          <p:style>
            <a:lnRef idx="3">
              <a:schemeClr val="lt1"/>
            </a:lnRef>
            <a:fillRef idx="1">
              <a:schemeClr val="accent3"/>
            </a:fillRef>
            <a:effectRef idx="1">
              <a:schemeClr val="accent3"/>
            </a:effectRef>
            <a:fontRef idx="minor">
              <a:schemeClr val="lt1"/>
            </a:fontRef>
          </p:style>
          <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sv-SE" sz="1400" dirty="0"/>
                <a:t>Serviceresef</a:t>
              </a:r>
              <a:r>
                <a:rPr lang="sv-SE" sz="1400" kern="1200" dirty="0"/>
                <a:t>ordon</a:t>
              </a:r>
              <a:endParaRPr lang="sv-SE" sz="1400" i="1" kern="1200" dirty="0"/>
            </a:p>
          </p:txBody>
        </p:sp>
        <p:sp>
          <p:nvSpPr>
            <p:cNvPr id="25" name="textruta 24">
              <a:extLst>
                <a:ext uri="{FF2B5EF4-FFF2-40B4-BE49-F238E27FC236}">
                  <a16:creationId xmlns:a16="http://schemas.microsoft.com/office/drawing/2014/main" id="{6FF5A404-F267-2DC8-0A6B-11975FB9F397}"/>
                </a:ext>
              </a:extLst>
            </p:cNvPr>
            <p:cNvSpPr txBox="1"/>
            <p:nvPr/>
          </p:nvSpPr>
          <p:spPr>
            <a:xfrm>
              <a:off x="3742227" y="1449529"/>
              <a:ext cx="1274851" cy="415498"/>
            </a:xfrm>
            <a:prstGeom prst="rect">
              <a:avLst/>
            </a:prstGeom>
            <a:noFill/>
          </p:spPr>
          <p:txBody>
            <a:bodyPr wrap="square" rtlCol="0">
              <a:spAutoFit/>
            </a:bodyPr>
            <a:lstStyle/>
            <a:p>
              <a:r>
                <a:rPr lang="sv-SE" sz="1050" dirty="0"/>
                <a:t>Kommunikation från CAN-buss</a:t>
              </a:r>
            </a:p>
          </p:txBody>
        </p:sp>
        <p:pic>
          <p:nvPicPr>
            <p:cNvPr id="18" name="Picture 6">
              <a:extLst>
                <a:ext uri="{FF2B5EF4-FFF2-40B4-BE49-F238E27FC236}">
                  <a16:creationId xmlns:a16="http://schemas.microsoft.com/office/drawing/2014/main" id="{B8F0D198-9E83-E80A-012B-53610B28F664}"/>
                </a:ext>
              </a:extLst>
            </p:cNvPr>
            <p:cNvPicPr>
              <a:picLocks noChangeAspect="1" noChangeArrowheads="1"/>
            </p:cNvPicPr>
            <p:nvPr/>
          </p:nvPicPr>
          <p:blipFill>
            <a:blip r:embed="rId3">
              <a:extLst>
                <a:ext uri="{96DAC541-7B7A-43D3-8B79-37D633B846F1}">
                  <asvg:svgBlip xmlns:asvg="http://schemas.microsoft.com/office/drawing/2016/SVG/main" r:embed="rId4"/>
                </a:ext>
              </a:extLst>
            </a:blip>
            <a:srcRect/>
            <a:stretch/>
          </p:blipFill>
          <p:spPr bwMode="auto">
            <a:xfrm>
              <a:off x="5830294" y="1549555"/>
              <a:ext cx="539120" cy="21564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ell Tower - Free vector clipart images on creazilla.com">
              <a:extLst>
                <a:ext uri="{FF2B5EF4-FFF2-40B4-BE49-F238E27FC236}">
                  <a16:creationId xmlns:a16="http://schemas.microsoft.com/office/drawing/2014/main" id="{016B1CF2-7CAA-8A52-FA0D-708FC505DC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1864" y="2317365"/>
              <a:ext cx="314430" cy="385234"/>
            </a:xfrm>
            <a:prstGeom prst="rect">
              <a:avLst/>
            </a:prstGeom>
            <a:noFill/>
            <a:extLst>
              <a:ext uri="{909E8E84-426E-40DD-AFC4-6F175D3DCCD1}">
                <a14:hiddenFill xmlns:a14="http://schemas.microsoft.com/office/drawing/2010/main">
                  <a:solidFill>
                    <a:srgbClr val="FFFFFF"/>
                  </a:solidFill>
                </a14:hiddenFill>
              </a:ext>
            </a:extLst>
          </p:spPr>
        </p:pic>
        <p:sp>
          <p:nvSpPr>
            <p:cNvPr id="2" name="Pil: sparr 4">
              <a:extLst>
                <a:ext uri="{FF2B5EF4-FFF2-40B4-BE49-F238E27FC236}">
                  <a16:creationId xmlns:a16="http://schemas.microsoft.com/office/drawing/2014/main" id="{63167817-FF20-7586-256B-D2298BB88234}"/>
                </a:ext>
              </a:extLst>
            </p:cNvPr>
            <p:cNvSpPr txBox="1"/>
            <p:nvPr/>
          </p:nvSpPr>
          <p:spPr>
            <a:xfrm>
              <a:off x="4955987" y="3930182"/>
              <a:ext cx="2287735" cy="723519"/>
            </a:xfrm>
            <a:prstGeom prst="rect">
              <a:avLst/>
            </a:prstGeom>
          </p:spPr>
          <p:style>
            <a:lnRef idx="3">
              <a:schemeClr val="lt1"/>
            </a:lnRef>
            <a:fillRef idx="1">
              <a:schemeClr val="accent4"/>
            </a:fillRef>
            <a:effectRef idx="1">
              <a:schemeClr val="accent4"/>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1400" kern="1200" dirty="0"/>
                <a:t>Servicerese-fordonsplattform</a:t>
              </a:r>
            </a:p>
          </p:txBody>
        </p:sp>
        <p:sp>
          <p:nvSpPr>
            <p:cNvPr id="9" name="Pil: sparr 4">
              <a:extLst>
                <a:ext uri="{FF2B5EF4-FFF2-40B4-BE49-F238E27FC236}">
                  <a16:creationId xmlns:a16="http://schemas.microsoft.com/office/drawing/2014/main" id="{EC49E75B-407A-517A-CB7C-11E1C6733657}"/>
                </a:ext>
              </a:extLst>
            </p:cNvPr>
            <p:cNvSpPr txBox="1"/>
            <p:nvPr/>
          </p:nvSpPr>
          <p:spPr>
            <a:xfrm>
              <a:off x="4955985" y="2760914"/>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Fordons-typ A</a:t>
              </a:r>
            </a:p>
          </p:txBody>
        </p:sp>
        <p:sp>
          <p:nvSpPr>
            <p:cNvPr id="15" name="Pil: sparr 4">
              <a:extLst>
                <a:ext uri="{FF2B5EF4-FFF2-40B4-BE49-F238E27FC236}">
                  <a16:creationId xmlns:a16="http://schemas.microsoft.com/office/drawing/2014/main" id="{E18D6CC4-324C-CC6B-79DC-3EBC9C188863}"/>
                </a:ext>
              </a:extLst>
            </p:cNvPr>
            <p:cNvSpPr txBox="1"/>
            <p:nvPr/>
          </p:nvSpPr>
          <p:spPr>
            <a:xfrm>
              <a:off x="5528109" y="2760914"/>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Fordons-typ B</a:t>
              </a:r>
            </a:p>
          </p:txBody>
        </p:sp>
        <p:sp>
          <p:nvSpPr>
            <p:cNvPr id="16" name="Pil: sparr 4">
              <a:extLst>
                <a:ext uri="{FF2B5EF4-FFF2-40B4-BE49-F238E27FC236}">
                  <a16:creationId xmlns:a16="http://schemas.microsoft.com/office/drawing/2014/main" id="{64A7A8A6-5403-BB53-3FA6-D1FC64F68C58}"/>
                </a:ext>
              </a:extLst>
            </p:cNvPr>
            <p:cNvSpPr txBox="1"/>
            <p:nvPr/>
          </p:nvSpPr>
          <p:spPr>
            <a:xfrm>
              <a:off x="6105878" y="2760914"/>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t>
              </a:r>
            </a:p>
          </p:txBody>
        </p:sp>
        <p:sp>
          <p:nvSpPr>
            <p:cNvPr id="24" name="textruta 23">
              <a:extLst>
                <a:ext uri="{FF2B5EF4-FFF2-40B4-BE49-F238E27FC236}">
                  <a16:creationId xmlns:a16="http://schemas.microsoft.com/office/drawing/2014/main" id="{86D79329-7917-F0DB-FB1F-FAA8C5EFE9D7}"/>
                </a:ext>
              </a:extLst>
            </p:cNvPr>
            <p:cNvSpPr txBox="1"/>
            <p:nvPr/>
          </p:nvSpPr>
          <p:spPr>
            <a:xfrm>
              <a:off x="3712648" y="4076497"/>
              <a:ext cx="966931" cy="430887"/>
            </a:xfrm>
            <a:prstGeom prst="rect">
              <a:avLst/>
            </a:prstGeom>
            <a:noFill/>
          </p:spPr>
          <p:txBody>
            <a:bodyPr wrap="none" rtlCol="0">
              <a:spAutoFit/>
            </a:bodyPr>
            <a:lstStyle/>
            <a:p>
              <a:r>
                <a:rPr lang="sv-SE" sz="1100" dirty="0"/>
                <a:t>Backoffice-</a:t>
              </a:r>
              <a:br>
                <a:rPr lang="sv-SE" sz="1100" dirty="0"/>
              </a:br>
              <a:r>
                <a:rPr lang="sv-SE" sz="1100" dirty="0"/>
                <a:t>lösning</a:t>
              </a:r>
            </a:p>
          </p:txBody>
        </p:sp>
        <p:sp>
          <p:nvSpPr>
            <p:cNvPr id="28" name="textruta 27">
              <a:extLst>
                <a:ext uri="{FF2B5EF4-FFF2-40B4-BE49-F238E27FC236}">
                  <a16:creationId xmlns:a16="http://schemas.microsoft.com/office/drawing/2014/main" id="{AAB453DD-A257-7A20-E055-F6A03FD26A01}"/>
                </a:ext>
              </a:extLst>
            </p:cNvPr>
            <p:cNvSpPr txBox="1"/>
            <p:nvPr/>
          </p:nvSpPr>
          <p:spPr>
            <a:xfrm>
              <a:off x="3716726" y="2760914"/>
              <a:ext cx="1176925" cy="430887"/>
            </a:xfrm>
            <a:prstGeom prst="rect">
              <a:avLst/>
            </a:prstGeom>
            <a:noFill/>
          </p:spPr>
          <p:txBody>
            <a:bodyPr wrap="none" rtlCol="0">
              <a:spAutoFit/>
            </a:bodyPr>
            <a:lstStyle/>
            <a:p>
              <a:r>
                <a:rPr lang="sv-SE" sz="1100" dirty="0"/>
                <a:t>Datadefinition</a:t>
              </a:r>
              <a:br>
                <a:rPr lang="sv-SE" sz="1100" dirty="0"/>
              </a:br>
              <a:r>
                <a:rPr lang="sv-SE" sz="1100" dirty="0"/>
                <a:t>(DBC-filer)</a:t>
              </a:r>
            </a:p>
          </p:txBody>
        </p:sp>
        <p:sp>
          <p:nvSpPr>
            <p:cNvPr id="39" name="Pil: sparr 4">
              <a:extLst>
                <a:ext uri="{FF2B5EF4-FFF2-40B4-BE49-F238E27FC236}">
                  <a16:creationId xmlns:a16="http://schemas.microsoft.com/office/drawing/2014/main" id="{EF000D0D-A1B3-E084-E7AB-FBE328151498}"/>
                </a:ext>
              </a:extLst>
            </p:cNvPr>
            <p:cNvSpPr txBox="1"/>
            <p:nvPr/>
          </p:nvSpPr>
          <p:spPr>
            <a:xfrm>
              <a:off x="4965210" y="4792975"/>
              <a:ext cx="572124" cy="443138"/>
            </a:xfrm>
            <a:prstGeom prst="rect">
              <a:avLst/>
            </a:prstGeom>
          </p:spPr>
          <p:style>
            <a:lnRef idx="3">
              <a:schemeClr val="lt1"/>
            </a:lnRef>
            <a:fillRef idx="1">
              <a:schemeClr val="accent4"/>
            </a:fillRef>
            <a:effectRef idx="1">
              <a:schemeClr val="accent4"/>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t>FRIDA</a:t>
              </a:r>
            </a:p>
          </p:txBody>
        </p:sp>
        <p:sp>
          <p:nvSpPr>
            <p:cNvPr id="40" name="Pil: sparr 4">
              <a:extLst>
                <a:ext uri="{FF2B5EF4-FFF2-40B4-BE49-F238E27FC236}">
                  <a16:creationId xmlns:a16="http://schemas.microsoft.com/office/drawing/2014/main" id="{F72ACF9E-328C-00D7-3365-F6C07226819B}"/>
                </a:ext>
              </a:extLst>
            </p:cNvPr>
            <p:cNvSpPr txBox="1"/>
            <p:nvPr/>
          </p:nvSpPr>
          <p:spPr>
            <a:xfrm>
              <a:off x="5537334" y="4792975"/>
              <a:ext cx="572124" cy="443138"/>
            </a:xfrm>
            <a:prstGeom prst="rect">
              <a:avLst/>
            </a:prstGeom>
            <a:solidFill>
              <a:srgbClr val="5A9AD4">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Fordons-datalager </a:t>
              </a:r>
            </a:p>
          </p:txBody>
        </p:sp>
        <p:sp>
          <p:nvSpPr>
            <p:cNvPr id="42" name="Pil: sparr 4">
              <a:extLst>
                <a:ext uri="{FF2B5EF4-FFF2-40B4-BE49-F238E27FC236}">
                  <a16:creationId xmlns:a16="http://schemas.microsoft.com/office/drawing/2014/main" id="{10ADB0DA-0F84-0CC6-38EF-AB9254D1AFA3}"/>
                </a:ext>
              </a:extLst>
            </p:cNvPr>
            <p:cNvSpPr txBox="1"/>
            <p:nvPr/>
          </p:nvSpPr>
          <p:spPr>
            <a:xfrm>
              <a:off x="6115103" y="4792975"/>
              <a:ext cx="572124" cy="443138"/>
            </a:xfrm>
            <a:prstGeom prst="rect">
              <a:avLst/>
            </a:prstGeom>
            <a:solidFill>
              <a:srgbClr val="5A9AD4">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Realtids-datalager</a:t>
              </a:r>
            </a:p>
          </p:txBody>
        </p:sp>
        <p:sp>
          <p:nvSpPr>
            <p:cNvPr id="43" name="Pil: sparr 4">
              <a:extLst>
                <a:ext uri="{FF2B5EF4-FFF2-40B4-BE49-F238E27FC236}">
                  <a16:creationId xmlns:a16="http://schemas.microsoft.com/office/drawing/2014/main" id="{FD07E642-3882-ABCC-3836-AEC4154FE8CF}"/>
                </a:ext>
              </a:extLst>
            </p:cNvPr>
            <p:cNvSpPr txBox="1"/>
            <p:nvPr/>
          </p:nvSpPr>
          <p:spPr>
            <a:xfrm>
              <a:off x="6677622" y="4792975"/>
              <a:ext cx="572124" cy="443138"/>
            </a:xfrm>
            <a:prstGeom prst="rect">
              <a:avLst/>
            </a:prstGeom>
            <a:solidFill>
              <a:srgbClr val="5A9AD4">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Miljö-lednings-system</a:t>
              </a:r>
            </a:p>
          </p:txBody>
        </p:sp>
        <p:sp>
          <p:nvSpPr>
            <p:cNvPr id="45" name="textruta 44">
              <a:extLst>
                <a:ext uri="{FF2B5EF4-FFF2-40B4-BE49-F238E27FC236}">
                  <a16:creationId xmlns:a16="http://schemas.microsoft.com/office/drawing/2014/main" id="{4377DC89-BEDD-B23A-2808-4BE6EE8A442C}"/>
                </a:ext>
              </a:extLst>
            </p:cNvPr>
            <p:cNvSpPr txBox="1"/>
            <p:nvPr/>
          </p:nvSpPr>
          <p:spPr>
            <a:xfrm>
              <a:off x="3721873" y="4799100"/>
              <a:ext cx="1114408" cy="430887"/>
            </a:xfrm>
            <a:prstGeom prst="rect">
              <a:avLst/>
            </a:prstGeom>
            <a:noFill/>
          </p:spPr>
          <p:txBody>
            <a:bodyPr wrap="none" rtlCol="0">
              <a:spAutoFit/>
            </a:bodyPr>
            <a:lstStyle/>
            <a:p>
              <a:r>
                <a:rPr lang="sv-SE" sz="1100" dirty="0"/>
                <a:t>Integrations-</a:t>
              </a:r>
              <a:br>
                <a:rPr lang="sv-SE" sz="1100" dirty="0"/>
              </a:br>
              <a:r>
                <a:rPr lang="sv-SE" sz="1100" dirty="0"/>
                <a:t>moduler</a:t>
              </a:r>
            </a:p>
          </p:txBody>
        </p:sp>
        <p:sp>
          <p:nvSpPr>
            <p:cNvPr id="50" name="textruta 49">
              <a:extLst>
                <a:ext uri="{FF2B5EF4-FFF2-40B4-BE49-F238E27FC236}">
                  <a16:creationId xmlns:a16="http://schemas.microsoft.com/office/drawing/2014/main" id="{9003B51B-2CED-5B71-BB3A-DD86191C2024}"/>
                </a:ext>
              </a:extLst>
            </p:cNvPr>
            <p:cNvSpPr txBox="1"/>
            <p:nvPr/>
          </p:nvSpPr>
          <p:spPr>
            <a:xfrm>
              <a:off x="3721873" y="5469384"/>
              <a:ext cx="875561" cy="261610"/>
            </a:xfrm>
            <a:prstGeom prst="rect">
              <a:avLst/>
            </a:prstGeom>
            <a:noFill/>
          </p:spPr>
          <p:txBody>
            <a:bodyPr wrap="none" rtlCol="0">
              <a:spAutoFit/>
            </a:bodyPr>
            <a:lstStyle/>
            <a:p>
              <a:r>
                <a:rPr lang="sv-SE" sz="1100" dirty="0"/>
                <a:t>Datalager</a:t>
              </a:r>
            </a:p>
          </p:txBody>
        </p:sp>
        <p:sp>
          <p:nvSpPr>
            <p:cNvPr id="51" name="Pil: sparr 4">
              <a:extLst>
                <a:ext uri="{FF2B5EF4-FFF2-40B4-BE49-F238E27FC236}">
                  <a16:creationId xmlns:a16="http://schemas.microsoft.com/office/drawing/2014/main" id="{C5A0FB73-3176-6021-4DFC-0605CF11B89A}"/>
                </a:ext>
              </a:extLst>
            </p:cNvPr>
            <p:cNvSpPr txBox="1"/>
            <p:nvPr/>
          </p:nvSpPr>
          <p:spPr>
            <a:xfrm>
              <a:off x="4965210" y="5369476"/>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FRIDA</a:t>
              </a:r>
            </a:p>
          </p:txBody>
        </p:sp>
        <p:sp>
          <p:nvSpPr>
            <p:cNvPr id="52" name="Pil: sparr 4">
              <a:extLst>
                <a:ext uri="{FF2B5EF4-FFF2-40B4-BE49-F238E27FC236}">
                  <a16:creationId xmlns:a16="http://schemas.microsoft.com/office/drawing/2014/main" id="{AF8A7295-6514-1AFD-6B3A-C2392320BD3A}"/>
                </a:ext>
              </a:extLst>
            </p:cNvPr>
            <p:cNvSpPr txBox="1"/>
            <p:nvPr/>
          </p:nvSpPr>
          <p:spPr>
            <a:xfrm>
              <a:off x="5537334" y="5369476"/>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Datalager</a:t>
              </a:r>
              <a:br>
                <a:rPr lang="sv-SE" sz="800" kern="1200" dirty="0">
                  <a:solidFill>
                    <a:schemeClr val="tx1"/>
                  </a:solidFill>
                </a:rPr>
              </a:br>
              <a:r>
                <a:rPr lang="sv-SE" sz="800" kern="1200" dirty="0">
                  <a:solidFill>
                    <a:schemeClr val="tx1"/>
                  </a:solidFill>
                </a:rPr>
                <a:t>RKM</a:t>
              </a:r>
            </a:p>
          </p:txBody>
        </p:sp>
        <p:sp>
          <p:nvSpPr>
            <p:cNvPr id="53" name="Pil: sparr 4">
              <a:extLst>
                <a:ext uri="{FF2B5EF4-FFF2-40B4-BE49-F238E27FC236}">
                  <a16:creationId xmlns:a16="http://schemas.microsoft.com/office/drawing/2014/main" id="{A8F655A1-2ED6-D4AE-9F46-F2FB2198BBF1}"/>
                </a:ext>
              </a:extLst>
            </p:cNvPr>
            <p:cNvSpPr txBox="1"/>
            <p:nvPr/>
          </p:nvSpPr>
          <p:spPr>
            <a:xfrm>
              <a:off x="6115103" y="5369476"/>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solidFill>
                    <a:schemeClr val="tx1"/>
                  </a:solidFill>
                </a:rPr>
                <a:t>Realtids-plattform</a:t>
              </a:r>
              <a:endParaRPr lang="sv-SE" sz="800" kern="1200" dirty="0">
                <a:solidFill>
                  <a:schemeClr val="tx1"/>
                </a:solidFill>
              </a:endParaRPr>
            </a:p>
          </p:txBody>
        </p:sp>
        <p:sp>
          <p:nvSpPr>
            <p:cNvPr id="74" name="Pil: sparr 4">
              <a:extLst>
                <a:ext uri="{FF2B5EF4-FFF2-40B4-BE49-F238E27FC236}">
                  <a16:creationId xmlns:a16="http://schemas.microsoft.com/office/drawing/2014/main" id="{A6530FEE-FC95-0D79-317E-729FEA370693}"/>
                </a:ext>
              </a:extLst>
            </p:cNvPr>
            <p:cNvSpPr txBox="1"/>
            <p:nvPr/>
          </p:nvSpPr>
          <p:spPr>
            <a:xfrm>
              <a:off x="6691175" y="5378620"/>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Miljö-datalager</a:t>
              </a:r>
            </a:p>
          </p:txBody>
        </p:sp>
        <p:sp>
          <p:nvSpPr>
            <p:cNvPr id="75" name="Pil: sparr 4">
              <a:extLst>
                <a:ext uri="{FF2B5EF4-FFF2-40B4-BE49-F238E27FC236}">
                  <a16:creationId xmlns:a16="http://schemas.microsoft.com/office/drawing/2014/main" id="{93250A6C-2E1A-605A-499F-61BA0D326A3E}"/>
                </a:ext>
              </a:extLst>
            </p:cNvPr>
            <p:cNvSpPr txBox="1"/>
            <p:nvPr/>
          </p:nvSpPr>
          <p:spPr>
            <a:xfrm>
              <a:off x="6663662" y="2760914"/>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t>
              </a:r>
            </a:p>
          </p:txBody>
        </p:sp>
        <p:sp>
          <p:nvSpPr>
            <p:cNvPr id="97" name="Ned 96">
              <a:extLst>
                <a:ext uri="{FF2B5EF4-FFF2-40B4-BE49-F238E27FC236}">
                  <a16:creationId xmlns:a16="http://schemas.microsoft.com/office/drawing/2014/main" id="{0C6DE3ED-9F43-06CE-21AC-08C45FB0B22A}"/>
                </a:ext>
              </a:extLst>
            </p:cNvPr>
            <p:cNvSpPr/>
            <p:nvPr/>
          </p:nvSpPr>
          <p:spPr>
            <a:xfrm>
              <a:off x="7746624" y="1416949"/>
              <a:ext cx="444809" cy="1343965"/>
            </a:xfrm>
            <a:prstGeom prst="down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sv-SE"/>
            </a:p>
          </p:txBody>
        </p:sp>
        <p:sp>
          <p:nvSpPr>
            <p:cNvPr id="98" name="Ned 97">
              <a:extLst>
                <a:ext uri="{FF2B5EF4-FFF2-40B4-BE49-F238E27FC236}">
                  <a16:creationId xmlns:a16="http://schemas.microsoft.com/office/drawing/2014/main" id="{86C24830-49CD-DA8D-B61A-97B568683D33}"/>
                </a:ext>
              </a:extLst>
            </p:cNvPr>
            <p:cNvSpPr/>
            <p:nvPr/>
          </p:nvSpPr>
          <p:spPr>
            <a:xfrm>
              <a:off x="7746624" y="3777931"/>
              <a:ext cx="444809" cy="1015044"/>
            </a:xfrm>
            <a:prstGeom prst="down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sv-SE"/>
            </a:p>
          </p:txBody>
        </p:sp>
        <p:sp>
          <p:nvSpPr>
            <p:cNvPr id="99" name="textruta 98">
              <a:extLst>
                <a:ext uri="{FF2B5EF4-FFF2-40B4-BE49-F238E27FC236}">
                  <a16:creationId xmlns:a16="http://schemas.microsoft.com/office/drawing/2014/main" id="{56A88C6F-D881-17B3-E9BF-9EAAAFD5DA06}"/>
                </a:ext>
              </a:extLst>
            </p:cNvPr>
            <p:cNvSpPr txBox="1"/>
            <p:nvPr/>
          </p:nvSpPr>
          <p:spPr>
            <a:xfrm>
              <a:off x="7437845" y="1101902"/>
              <a:ext cx="1062365" cy="253916"/>
            </a:xfrm>
            <a:prstGeom prst="rect">
              <a:avLst/>
            </a:prstGeom>
            <a:noFill/>
          </p:spPr>
          <p:txBody>
            <a:bodyPr wrap="square" rtlCol="0">
              <a:spAutoFit/>
            </a:bodyPr>
            <a:lstStyle/>
            <a:p>
              <a:pPr algn="ctr"/>
              <a:r>
                <a:rPr lang="sv-SE" sz="1050" dirty="0"/>
                <a:t>Fordonsdata</a:t>
              </a:r>
            </a:p>
          </p:txBody>
        </p:sp>
        <p:sp>
          <p:nvSpPr>
            <p:cNvPr id="100" name="textruta 99">
              <a:extLst>
                <a:ext uri="{FF2B5EF4-FFF2-40B4-BE49-F238E27FC236}">
                  <a16:creationId xmlns:a16="http://schemas.microsoft.com/office/drawing/2014/main" id="{71110851-D321-0E70-A52B-7D400C9DDA33}"/>
                </a:ext>
              </a:extLst>
            </p:cNvPr>
            <p:cNvSpPr txBox="1"/>
            <p:nvPr/>
          </p:nvSpPr>
          <p:spPr>
            <a:xfrm>
              <a:off x="8102137" y="1740284"/>
              <a:ext cx="1062365" cy="577081"/>
            </a:xfrm>
            <a:prstGeom prst="rect">
              <a:avLst/>
            </a:prstGeom>
            <a:noFill/>
          </p:spPr>
          <p:txBody>
            <a:bodyPr wrap="square" rtlCol="0">
              <a:spAutoFit/>
            </a:bodyPr>
            <a:lstStyle/>
            <a:p>
              <a:r>
                <a:rPr lang="sv-SE" sz="1050" dirty="0"/>
                <a:t>Fordons-specifikt</a:t>
              </a:r>
            </a:p>
            <a:p>
              <a:r>
                <a:rPr lang="sv-SE" sz="1050" dirty="0"/>
                <a:t>format</a:t>
              </a:r>
            </a:p>
          </p:txBody>
        </p:sp>
        <p:sp>
          <p:nvSpPr>
            <p:cNvPr id="101" name="textruta 100">
              <a:extLst>
                <a:ext uri="{FF2B5EF4-FFF2-40B4-BE49-F238E27FC236}">
                  <a16:creationId xmlns:a16="http://schemas.microsoft.com/office/drawing/2014/main" id="{91F50FB5-75B8-96B4-A52E-826B2D181373}"/>
                </a:ext>
              </a:extLst>
            </p:cNvPr>
            <p:cNvSpPr txBox="1"/>
            <p:nvPr/>
          </p:nvSpPr>
          <p:spPr>
            <a:xfrm>
              <a:off x="8102137" y="4008258"/>
              <a:ext cx="1062365" cy="415498"/>
            </a:xfrm>
            <a:prstGeom prst="rect">
              <a:avLst/>
            </a:prstGeom>
            <a:noFill/>
          </p:spPr>
          <p:txBody>
            <a:bodyPr wrap="square" rtlCol="0">
              <a:spAutoFit/>
            </a:bodyPr>
            <a:lstStyle/>
            <a:p>
              <a:r>
                <a:rPr lang="sv-SE" sz="1050" dirty="0"/>
                <a:t>Generiskt</a:t>
              </a:r>
              <a:br>
                <a:rPr lang="sv-SE" sz="1050" dirty="0"/>
              </a:br>
              <a:r>
                <a:rPr lang="sv-SE" sz="1050" dirty="0"/>
                <a:t>format</a:t>
              </a:r>
            </a:p>
          </p:txBody>
        </p:sp>
        <p:sp>
          <p:nvSpPr>
            <p:cNvPr id="103" name="Pil: sparr 4">
              <a:extLst>
                <a:ext uri="{FF2B5EF4-FFF2-40B4-BE49-F238E27FC236}">
                  <a16:creationId xmlns:a16="http://schemas.microsoft.com/office/drawing/2014/main" id="{808F352D-5FB9-0D33-217C-5BAA8B8377CA}"/>
                </a:ext>
              </a:extLst>
            </p:cNvPr>
            <p:cNvSpPr txBox="1"/>
            <p:nvPr/>
          </p:nvSpPr>
          <p:spPr>
            <a:xfrm>
              <a:off x="4955985" y="3346130"/>
              <a:ext cx="572124" cy="443138"/>
            </a:xfrm>
            <a:prstGeom prst="rect">
              <a:avLst/>
            </a:prstGeom>
          </p:spPr>
          <p:style>
            <a:lnRef idx="3">
              <a:schemeClr val="lt1"/>
            </a:lnRef>
            <a:fillRef idx="1">
              <a:schemeClr val="accent4"/>
            </a:fillRef>
            <a:effectRef idx="1">
              <a:schemeClr val="accent4"/>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t>Fordons-typ A</a:t>
              </a:r>
            </a:p>
          </p:txBody>
        </p:sp>
        <p:sp>
          <p:nvSpPr>
            <p:cNvPr id="104" name="Pil: sparr 4">
              <a:extLst>
                <a:ext uri="{FF2B5EF4-FFF2-40B4-BE49-F238E27FC236}">
                  <a16:creationId xmlns:a16="http://schemas.microsoft.com/office/drawing/2014/main" id="{24F775B1-B919-4EC8-109C-EBF3B9D9B7E8}"/>
                </a:ext>
              </a:extLst>
            </p:cNvPr>
            <p:cNvSpPr txBox="1"/>
            <p:nvPr/>
          </p:nvSpPr>
          <p:spPr>
            <a:xfrm>
              <a:off x="5528109" y="3346130"/>
              <a:ext cx="572124" cy="443138"/>
            </a:xfrm>
            <a:prstGeom prst="rect">
              <a:avLst/>
            </a:prstGeom>
          </p:spPr>
          <p:style>
            <a:lnRef idx="3">
              <a:schemeClr val="lt1"/>
            </a:lnRef>
            <a:fillRef idx="1">
              <a:schemeClr val="accent4"/>
            </a:fillRef>
            <a:effectRef idx="1">
              <a:schemeClr val="accent4"/>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t>Fordons-typ B</a:t>
              </a:r>
            </a:p>
          </p:txBody>
        </p:sp>
        <p:sp>
          <p:nvSpPr>
            <p:cNvPr id="105" name="Pil: sparr 4">
              <a:extLst>
                <a:ext uri="{FF2B5EF4-FFF2-40B4-BE49-F238E27FC236}">
                  <a16:creationId xmlns:a16="http://schemas.microsoft.com/office/drawing/2014/main" id="{856F0A4B-15A8-4D2D-BDC7-9D9EC5823C40}"/>
                </a:ext>
              </a:extLst>
            </p:cNvPr>
            <p:cNvSpPr txBox="1"/>
            <p:nvPr/>
          </p:nvSpPr>
          <p:spPr>
            <a:xfrm>
              <a:off x="6105878" y="3346130"/>
              <a:ext cx="572124" cy="443138"/>
            </a:xfrm>
            <a:prstGeom prst="rect">
              <a:avLst/>
            </a:prstGeom>
          </p:spPr>
          <p:style>
            <a:lnRef idx="3">
              <a:schemeClr val="lt1"/>
            </a:lnRef>
            <a:fillRef idx="1">
              <a:schemeClr val="accent4"/>
            </a:fillRef>
            <a:effectRef idx="1">
              <a:schemeClr val="accent4"/>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t>…</a:t>
              </a:r>
              <a:endParaRPr lang="sv-SE" sz="800" kern="1200" dirty="0"/>
            </a:p>
          </p:txBody>
        </p:sp>
        <p:sp>
          <p:nvSpPr>
            <p:cNvPr id="106" name="textruta 105">
              <a:extLst>
                <a:ext uri="{FF2B5EF4-FFF2-40B4-BE49-F238E27FC236}">
                  <a16:creationId xmlns:a16="http://schemas.microsoft.com/office/drawing/2014/main" id="{F4CDEAE3-50E8-371D-4C15-79B42E58FB87}"/>
                </a:ext>
              </a:extLst>
            </p:cNvPr>
            <p:cNvSpPr txBox="1"/>
            <p:nvPr/>
          </p:nvSpPr>
          <p:spPr>
            <a:xfrm>
              <a:off x="3716726" y="3431198"/>
              <a:ext cx="849913" cy="261610"/>
            </a:xfrm>
            <a:prstGeom prst="rect">
              <a:avLst/>
            </a:prstGeom>
            <a:noFill/>
          </p:spPr>
          <p:txBody>
            <a:bodyPr wrap="none" rtlCol="0">
              <a:spAutoFit/>
            </a:bodyPr>
            <a:lstStyle/>
            <a:p>
              <a:r>
                <a:rPr lang="sv-SE" sz="1100" dirty="0"/>
                <a:t>Avkodare</a:t>
              </a:r>
            </a:p>
          </p:txBody>
        </p:sp>
        <p:sp>
          <p:nvSpPr>
            <p:cNvPr id="107" name="Pil: sparr 4">
              <a:extLst>
                <a:ext uri="{FF2B5EF4-FFF2-40B4-BE49-F238E27FC236}">
                  <a16:creationId xmlns:a16="http://schemas.microsoft.com/office/drawing/2014/main" id="{AB0136BC-FE3C-0B5D-383D-7C3D14DD2F54}"/>
                </a:ext>
              </a:extLst>
            </p:cNvPr>
            <p:cNvSpPr txBox="1"/>
            <p:nvPr/>
          </p:nvSpPr>
          <p:spPr>
            <a:xfrm>
              <a:off x="6663662" y="3346130"/>
              <a:ext cx="572124" cy="443138"/>
            </a:xfrm>
            <a:prstGeom prst="rect">
              <a:avLst/>
            </a:prstGeom>
          </p:spPr>
          <p:style>
            <a:lnRef idx="3">
              <a:schemeClr val="lt1"/>
            </a:lnRef>
            <a:fillRef idx="1">
              <a:schemeClr val="accent4"/>
            </a:fillRef>
            <a:effectRef idx="1">
              <a:schemeClr val="accent4"/>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t>…</a:t>
              </a:r>
              <a:endParaRPr lang="sv-SE" sz="800" kern="1200" dirty="0"/>
            </a:p>
          </p:txBody>
        </p:sp>
        <p:sp>
          <p:nvSpPr>
            <p:cNvPr id="110" name="Rektangel 109">
              <a:extLst>
                <a:ext uri="{FF2B5EF4-FFF2-40B4-BE49-F238E27FC236}">
                  <a16:creationId xmlns:a16="http://schemas.microsoft.com/office/drawing/2014/main" id="{63489B1F-618E-142D-911E-29D1198CD505}"/>
                </a:ext>
              </a:extLst>
            </p:cNvPr>
            <p:cNvSpPr/>
            <p:nvPr/>
          </p:nvSpPr>
          <p:spPr>
            <a:xfrm>
              <a:off x="9561985" y="4173175"/>
              <a:ext cx="222869" cy="222869"/>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sv-SE"/>
            </a:p>
          </p:txBody>
        </p:sp>
        <p:sp>
          <p:nvSpPr>
            <p:cNvPr id="111" name="textruta 110">
              <a:extLst>
                <a:ext uri="{FF2B5EF4-FFF2-40B4-BE49-F238E27FC236}">
                  <a16:creationId xmlns:a16="http://schemas.microsoft.com/office/drawing/2014/main" id="{127E2574-3E6F-B005-0E3A-F20009ABA9A3}"/>
                </a:ext>
              </a:extLst>
            </p:cNvPr>
            <p:cNvSpPr txBox="1"/>
            <p:nvPr/>
          </p:nvSpPr>
          <p:spPr>
            <a:xfrm>
              <a:off x="9784855" y="4147494"/>
              <a:ext cx="1620020" cy="600164"/>
            </a:xfrm>
            <a:prstGeom prst="rect">
              <a:avLst/>
            </a:prstGeom>
            <a:noFill/>
          </p:spPr>
          <p:txBody>
            <a:bodyPr wrap="square" rtlCol="0">
              <a:spAutoFit/>
            </a:bodyPr>
            <a:lstStyle/>
            <a:p>
              <a:r>
                <a:rPr lang="sv-SE" sz="1100" dirty="0"/>
                <a:t>Ingår i gemensamt utvecklad öppen källkodslösning</a:t>
              </a:r>
            </a:p>
          </p:txBody>
        </p:sp>
        <p:sp>
          <p:nvSpPr>
            <p:cNvPr id="112" name="Rektangel 111">
              <a:extLst>
                <a:ext uri="{FF2B5EF4-FFF2-40B4-BE49-F238E27FC236}">
                  <a16:creationId xmlns:a16="http://schemas.microsoft.com/office/drawing/2014/main" id="{5F941171-5C1C-A1B6-5EEC-7E0CEB6904E1}"/>
                </a:ext>
              </a:extLst>
            </p:cNvPr>
            <p:cNvSpPr/>
            <p:nvPr/>
          </p:nvSpPr>
          <p:spPr>
            <a:xfrm>
              <a:off x="9561985" y="4874930"/>
              <a:ext cx="222869" cy="222869"/>
            </a:xfrm>
            <a:prstGeom prst="rect">
              <a:avLst/>
            </a:prstGeom>
            <a:solidFill>
              <a:schemeClr val="accent4">
                <a:alpha val="30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sv-SE"/>
            </a:p>
          </p:txBody>
        </p:sp>
        <p:sp>
          <p:nvSpPr>
            <p:cNvPr id="113" name="textruta 112">
              <a:extLst>
                <a:ext uri="{FF2B5EF4-FFF2-40B4-BE49-F238E27FC236}">
                  <a16:creationId xmlns:a16="http://schemas.microsoft.com/office/drawing/2014/main" id="{2065942A-9E5E-2E8F-4C8C-1F8315F3F499}"/>
                </a:ext>
              </a:extLst>
            </p:cNvPr>
            <p:cNvSpPr txBox="1"/>
            <p:nvPr/>
          </p:nvSpPr>
          <p:spPr>
            <a:xfrm>
              <a:off x="9784855" y="4849249"/>
              <a:ext cx="1620020" cy="600164"/>
            </a:xfrm>
            <a:prstGeom prst="rect">
              <a:avLst/>
            </a:prstGeom>
            <a:noFill/>
          </p:spPr>
          <p:txBody>
            <a:bodyPr wrap="square" rtlCol="0">
              <a:spAutoFit/>
            </a:bodyPr>
            <a:lstStyle/>
            <a:p>
              <a:r>
                <a:rPr lang="sv-SE" sz="1100" dirty="0"/>
                <a:t>Proprietär källkod och externa gränssnitt</a:t>
              </a:r>
            </a:p>
          </p:txBody>
        </p:sp>
        <p:sp>
          <p:nvSpPr>
            <p:cNvPr id="114" name="Rektangel 113">
              <a:extLst>
                <a:ext uri="{FF2B5EF4-FFF2-40B4-BE49-F238E27FC236}">
                  <a16:creationId xmlns:a16="http://schemas.microsoft.com/office/drawing/2014/main" id="{4F48EDCF-4ECF-6A0C-90D0-0911A7079077}"/>
                </a:ext>
              </a:extLst>
            </p:cNvPr>
            <p:cNvSpPr/>
            <p:nvPr/>
          </p:nvSpPr>
          <p:spPr>
            <a:xfrm>
              <a:off x="9561984" y="5576685"/>
              <a:ext cx="222869" cy="222869"/>
            </a:xfrm>
            <a:prstGeom prst="rect">
              <a:avLst/>
            </a:prstGeom>
            <a:solidFill>
              <a:schemeClr val="bg1">
                <a:lumMod val="85000"/>
                <a:alpha val="30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sv-SE"/>
            </a:p>
          </p:txBody>
        </p:sp>
        <p:sp>
          <p:nvSpPr>
            <p:cNvPr id="115" name="textruta 114">
              <a:extLst>
                <a:ext uri="{FF2B5EF4-FFF2-40B4-BE49-F238E27FC236}">
                  <a16:creationId xmlns:a16="http://schemas.microsoft.com/office/drawing/2014/main" id="{2E3D71AB-6706-3ECF-88C8-E75A84D16F9C}"/>
                </a:ext>
              </a:extLst>
            </p:cNvPr>
            <p:cNvSpPr txBox="1"/>
            <p:nvPr/>
          </p:nvSpPr>
          <p:spPr>
            <a:xfrm>
              <a:off x="9784854" y="5551004"/>
              <a:ext cx="1620020" cy="261610"/>
            </a:xfrm>
            <a:prstGeom prst="rect">
              <a:avLst/>
            </a:prstGeom>
            <a:noFill/>
          </p:spPr>
          <p:txBody>
            <a:bodyPr wrap="square" rtlCol="0">
              <a:spAutoFit/>
            </a:bodyPr>
            <a:lstStyle/>
            <a:p>
              <a:r>
                <a:rPr lang="sv-SE" sz="1100" dirty="0"/>
                <a:t>Externa resurser</a:t>
              </a:r>
            </a:p>
          </p:txBody>
        </p:sp>
      </p:grpSp>
      <p:pic>
        <p:nvPicPr>
          <p:cNvPr id="3" name="Picture 2" descr="OBD tracker för fordon – GPS tracker, OBD2">
            <a:extLst>
              <a:ext uri="{FF2B5EF4-FFF2-40B4-BE49-F238E27FC236}">
                <a16:creationId xmlns:a16="http://schemas.microsoft.com/office/drawing/2014/main" id="{AFF2361F-4491-3BCC-54DF-E2D79FB78AF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814" t="21775" r="16315" b="23387"/>
          <a:stretch/>
        </p:blipFill>
        <p:spPr bwMode="auto">
          <a:xfrm flipH="1">
            <a:off x="8062191" y="1494315"/>
            <a:ext cx="1666168" cy="143054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erviceresor | Skånetrafiken">
            <a:extLst>
              <a:ext uri="{FF2B5EF4-FFF2-40B4-BE49-F238E27FC236}">
                <a16:creationId xmlns:a16="http://schemas.microsoft.com/office/drawing/2014/main" id="{08DF2CD8-82E0-EB37-238E-199E5C7C8BE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3512" r="30988"/>
          <a:stretch/>
        </p:blipFill>
        <p:spPr bwMode="auto">
          <a:xfrm>
            <a:off x="7745382" y="541885"/>
            <a:ext cx="2413789" cy="1139417"/>
          </a:xfrm>
          <a:prstGeom prst="rect">
            <a:avLst/>
          </a:prstGeom>
          <a:solidFill>
            <a:srgbClr val="5B9BD5">
              <a:alpha val="29804"/>
            </a:srgbClr>
          </a:solidFill>
          <a:ln w="6350"/>
        </p:spPr>
      </p:pic>
      <p:sp>
        <p:nvSpPr>
          <p:cNvPr id="14" name="Ellips 13">
            <a:extLst>
              <a:ext uri="{FF2B5EF4-FFF2-40B4-BE49-F238E27FC236}">
                <a16:creationId xmlns:a16="http://schemas.microsoft.com/office/drawing/2014/main" id="{3F398479-DF8A-2B44-6174-F85D56596C81}"/>
              </a:ext>
            </a:extLst>
          </p:cNvPr>
          <p:cNvSpPr/>
          <p:nvPr/>
        </p:nvSpPr>
        <p:spPr>
          <a:xfrm>
            <a:off x="9524850" y="1201725"/>
            <a:ext cx="118935" cy="118935"/>
          </a:xfrm>
          <a:prstGeom prst="ellipse">
            <a:avLst/>
          </a:prstGeom>
          <a:solidFill>
            <a:srgbClr val="5B9BD5">
              <a:alpha val="29804"/>
            </a:srgbClr>
          </a:solidFill>
          <a:ln w="6350"/>
        </p:spPr>
        <p:style>
          <a:lnRef idx="2">
            <a:schemeClr val="accent4">
              <a:shade val="15000"/>
            </a:schemeClr>
          </a:lnRef>
          <a:fillRef idx="1">
            <a:schemeClr val="accent4"/>
          </a:fillRef>
          <a:effectRef idx="0">
            <a:schemeClr val="accent4"/>
          </a:effectRef>
          <a:fontRef idx="minor">
            <a:schemeClr val="lt1"/>
          </a:fontRef>
        </p:style>
        <p:txBody>
          <a:bodyPr spcFirstLastPara="0" vert="horz" wrap="square" lIns="56007" tIns="18669" rIns="18669" bIns="18669" numCol="1" spcCol="1270" anchor="ctr" anchorCtr="0">
            <a:noAutofit/>
          </a:bodyPr>
          <a:lstStyle/>
          <a:p>
            <a:pPr algn="ctr" defTabSz="622300">
              <a:lnSpc>
                <a:spcPct val="90000"/>
              </a:lnSpc>
              <a:spcBef>
                <a:spcPct val="0"/>
              </a:spcBef>
              <a:spcAft>
                <a:spcPct val="35000"/>
              </a:spcAft>
            </a:pPr>
            <a:endParaRPr lang="sv-SE" sz="1400"/>
          </a:p>
        </p:txBody>
      </p:sp>
      <p:cxnSp>
        <p:nvCxnSpPr>
          <p:cNvPr id="21" name="Rak 20">
            <a:extLst>
              <a:ext uri="{FF2B5EF4-FFF2-40B4-BE49-F238E27FC236}">
                <a16:creationId xmlns:a16="http://schemas.microsoft.com/office/drawing/2014/main" id="{8DFF5FB3-3CF3-2CB8-78D9-2C0897A695A3}"/>
              </a:ext>
            </a:extLst>
          </p:cNvPr>
          <p:cNvCxnSpPr>
            <a:cxnSpLocks/>
            <a:stCxn id="14" idx="5"/>
          </p:cNvCxnSpPr>
          <p:nvPr/>
        </p:nvCxnSpPr>
        <p:spPr>
          <a:xfrm flipH="1">
            <a:off x="9593263" y="1303242"/>
            <a:ext cx="33104" cy="915882"/>
          </a:xfrm>
          <a:prstGeom prst="line">
            <a:avLst/>
          </a:prstGeom>
          <a:solidFill>
            <a:srgbClr val="5B9BD5">
              <a:alpha val="50196"/>
            </a:srgbClr>
          </a:solidFill>
          <a:ln w="6350">
            <a:prstDash val="dash"/>
          </a:ln>
        </p:spPr>
        <p:style>
          <a:lnRef idx="2">
            <a:schemeClr val="accent4">
              <a:shade val="15000"/>
            </a:schemeClr>
          </a:lnRef>
          <a:fillRef idx="1">
            <a:schemeClr val="accent4"/>
          </a:fillRef>
          <a:effectRef idx="0">
            <a:schemeClr val="accent4"/>
          </a:effectRef>
          <a:fontRef idx="minor">
            <a:schemeClr val="lt1"/>
          </a:fontRef>
        </p:style>
      </p:cxnSp>
      <p:pic>
        <p:nvPicPr>
          <p:cNvPr id="22" name="Picture 2" descr="OBD tracker för fordon – GPS tracker, OBD2">
            <a:extLst>
              <a:ext uri="{FF2B5EF4-FFF2-40B4-BE49-F238E27FC236}">
                <a16:creationId xmlns:a16="http://schemas.microsoft.com/office/drawing/2014/main" id="{55967E59-D003-8344-3D2C-5A4D8261C2E4}"/>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27250" b="71125" l="25875" r="77250">
                        <a14:foregroundMark x1="25875" y1="51250" x2="25875" y2="51250"/>
                        <a14:backgroundMark x1="51000" y1="67250" x2="51000" y2="67250"/>
                        <a14:backgroundMark x1="50250" y1="66375" x2="50250" y2="66375"/>
                        <a14:backgroundMark x1="50625" y1="65625" x2="50625" y2="65625"/>
                        <a14:backgroundMark x1="38250" y1="67125" x2="38250" y2="67125"/>
                        <a14:backgroundMark x1="32125" y1="46125" x2="32125" y2="46125"/>
                      </a14:backgroundRemoval>
                    </a14:imgEffect>
                  </a14:imgLayer>
                </a14:imgProps>
              </a:ext>
              <a:ext uri="{28A0092B-C50C-407E-A947-70E740481C1C}">
                <a14:useLocalDpi xmlns:a14="http://schemas.microsoft.com/office/drawing/2010/main" val="0"/>
              </a:ext>
            </a:extLst>
          </a:blip>
          <a:srcRect l="19814" t="21775" r="16315" b="23387"/>
          <a:stretch/>
        </p:blipFill>
        <p:spPr bwMode="auto">
          <a:xfrm rot="20752292" flipH="1">
            <a:off x="9550694" y="1189887"/>
            <a:ext cx="67245" cy="141818"/>
          </a:xfrm>
          <a:prstGeom prst="rect">
            <a:avLst/>
          </a:prstGeom>
          <a:noFill/>
          <a:effectLst>
            <a:outerShdw blurRad="129010" dist="18863" dir="5400000" sx="104267" sy="104267" algn="t" rotWithShape="0">
              <a:prstClr val="black">
                <a:alpha val="26150"/>
              </a:prstClr>
            </a:outerShdw>
          </a:effectLst>
          <a:scene3d>
            <a:camera prst="isometricOffAxis1Top"/>
            <a:lightRig rig="threePt" dir="t"/>
          </a:scene3d>
          <a:extLst>
            <a:ext uri="{909E8E84-426E-40DD-AFC4-6F175D3DCCD1}">
              <a14:hiddenFill xmlns:a14="http://schemas.microsoft.com/office/drawing/2010/main">
                <a:solidFill>
                  <a:srgbClr val="FFFFFF"/>
                </a:solidFill>
              </a14:hiddenFill>
            </a:ext>
          </a:extLst>
        </p:spPr>
      </p:pic>
      <p:cxnSp>
        <p:nvCxnSpPr>
          <p:cNvPr id="23" name="Rak 22">
            <a:extLst>
              <a:ext uri="{FF2B5EF4-FFF2-40B4-BE49-F238E27FC236}">
                <a16:creationId xmlns:a16="http://schemas.microsoft.com/office/drawing/2014/main" id="{480D06CE-D214-113F-B406-745248A140C0}"/>
              </a:ext>
            </a:extLst>
          </p:cNvPr>
          <p:cNvCxnSpPr>
            <a:cxnSpLocks/>
            <a:stCxn id="14" idx="1"/>
          </p:cNvCxnSpPr>
          <p:nvPr/>
        </p:nvCxnSpPr>
        <p:spPr>
          <a:xfrm flipH="1">
            <a:off x="8332376" y="1219143"/>
            <a:ext cx="1209892" cy="698462"/>
          </a:xfrm>
          <a:prstGeom prst="line">
            <a:avLst/>
          </a:prstGeom>
          <a:solidFill>
            <a:srgbClr val="5B9BD5">
              <a:alpha val="50196"/>
            </a:srgbClr>
          </a:solidFill>
          <a:ln w="6350">
            <a:prstDash val="dash"/>
          </a:ln>
        </p:spPr>
        <p:style>
          <a:lnRef idx="2">
            <a:schemeClr val="accent4">
              <a:shade val="15000"/>
            </a:schemeClr>
          </a:lnRef>
          <a:fillRef idx="1">
            <a:schemeClr val="accent4"/>
          </a:fillRef>
          <a:effectRef idx="0">
            <a:schemeClr val="accent4"/>
          </a:effectRef>
          <a:fontRef idx="minor">
            <a:schemeClr val="lt1"/>
          </a:fontRef>
        </p:style>
      </p:cxnSp>
    </p:spTree>
    <p:extLst>
      <p:ext uri="{BB962C8B-B14F-4D97-AF65-F5344CB8AC3E}">
        <p14:creationId xmlns:p14="http://schemas.microsoft.com/office/powerpoint/2010/main" val="2606060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upp 89">
            <a:extLst>
              <a:ext uri="{FF2B5EF4-FFF2-40B4-BE49-F238E27FC236}">
                <a16:creationId xmlns:a16="http://schemas.microsoft.com/office/drawing/2014/main" id="{CFAC26DF-AAC1-CECA-EB0D-4B6ABB36579E}"/>
              </a:ext>
            </a:extLst>
          </p:cNvPr>
          <p:cNvGrpSpPr/>
          <p:nvPr/>
        </p:nvGrpSpPr>
        <p:grpSpPr>
          <a:xfrm>
            <a:off x="1087140" y="916707"/>
            <a:ext cx="10017720" cy="5024586"/>
            <a:chOff x="1030613" y="919675"/>
            <a:chExt cx="10017720" cy="5024586"/>
          </a:xfrm>
        </p:grpSpPr>
        <p:pic>
          <p:nvPicPr>
            <p:cNvPr id="4" name="Picture 2" descr="Databas - Gratis vektor clipart-bilder på creazilla.com">
              <a:extLst>
                <a:ext uri="{FF2B5EF4-FFF2-40B4-BE49-F238E27FC236}">
                  <a16:creationId xmlns:a16="http://schemas.microsoft.com/office/drawing/2014/main" id="{4F76EE2E-19F0-CB31-4341-800379377A3E}"/>
                </a:ext>
              </a:extLst>
            </p:cNvPr>
            <p:cNvPicPr>
              <a:picLocks noChangeAspect="1" noChangeArrowheads="1"/>
            </p:cNvPicPr>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5543176" y="2143595"/>
              <a:ext cx="1470117" cy="1781961"/>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a:extLst>
                <a:ext uri="{FF2B5EF4-FFF2-40B4-BE49-F238E27FC236}">
                  <a16:creationId xmlns:a16="http://schemas.microsoft.com/office/drawing/2014/main" id="{65E35373-AED3-FB0B-BE18-4D113282118D}"/>
                </a:ext>
              </a:extLst>
            </p:cNvPr>
            <p:cNvSpPr txBox="1"/>
            <p:nvPr/>
          </p:nvSpPr>
          <p:spPr>
            <a:xfrm>
              <a:off x="5169554" y="3953265"/>
              <a:ext cx="2227646"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Fordonsdatalager</a:t>
              </a:r>
              <a:endParaRPr lang="sv-SE" sz="1800" kern="1200" dirty="0"/>
            </a:p>
          </p:txBody>
        </p:sp>
        <p:sp>
          <p:nvSpPr>
            <p:cNvPr id="7" name="textruta 6">
              <a:extLst>
                <a:ext uri="{FF2B5EF4-FFF2-40B4-BE49-F238E27FC236}">
                  <a16:creationId xmlns:a16="http://schemas.microsoft.com/office/drawing/2014/main" id="{D3AC58A2-C165-82B1-D768-AE582D65FBEF}"/>
                </a:ext>
              </a:extLst>
            </p:cNvPr>
            <p:cNvSpPr txBox="1"/>
            <p:nvPr/>
          </p:nvSpPr>
          <p:spPr>
            <a:xfrm>
              <a:off x="1912926" y="1881067"/>
              <a:ext cx="2227646" cy="590931"/>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Tidtabellslagd linjetrafik</a:t>
              </a:r>
              <a:endParaRPr lang="sv-SE" sz="1800" kern="1200" dirty="0"/>
            </a:p>
          </p:txBody>
        </p:sp>
        <p:grpSp>
          <p:nvGrpSpPr>
            <p:cNvPr id="11" name="Grupp 10">
              <a:extLst>
                <a:ext uri="{FF2B5EF4-FFF2-40B4-BE49-F238E27FC236}">
                  <a16:creationId xmlns:a16="http://schemas.microsoft.com/office/drawing/2014/main" id="{F7BA2A2B-7E15-FCC0-8100-94193B3D2D4D}"/>
                </a:ext>
              </a:extLst>
            </p:cNvPr>
            <p:cNvGrpSpPr/>
            <p:nvPr/>
          </p:nvGrpSpPr>
          <p:grpSpPr>
            <a:xfrm>
              <a:off x="9909710" y="4965869"/>
              <a:ext cx="1138623" cy="454767"/>
              <a:chOff x="8297849" y="6379986"/>
              <a:chExt cx="848925" cy="339062"/>
            </a:xfrm>
          </p:grpSpPr>
          <p:sp>
            <p:nvSpPr>
              <p:cNvPr id="12" name="Frihandsfigur 11">
                <a:extLst>
                  <a:ext uri="{FF2B5EF4-FFF2-40B4-BE49-F238E27FC236}">
                    <a16:creationId xmlns:a16="http://schemas.microsoft.com/office/drawing/2014/main" id="{3F628D53-80C6-A5E7-D1CF-82353E0B5BB4}"/>
                  </a:ext>
                </a:extLst>
              </p:cNvPr>
              <p:cNvSpPr/>
              <p:nvPr/>
            </p:nvSpPr>
            <p:spPr>
              <a:xfrm>
                <a:off x="8301038" y="6443663"/>
                <a:ext cx="840581" cy="228600"/>
              </a:xfrm>
              <a:custGeom>
                <a:avLst/>
                <a:gdLst>
                  <a:gd name="connsiteX0" fmla="*/ 2381 w 840581"/>
                  <a:gd name="connsiteY0" fmla="*/ 207168 h 228600"/>
                  <a:gd name="connsiteX1" fmla="*/ 0 w 840581"/>
                  <a:gd name="connsiteY1" fmla="*/ 152400 h 228600"/>
                  <a:gd name="connsiteX2" fmla="*/ 23812 w 840581"/>
                  <a:gd name="connsiteY2" fmla="*/ 128587 h 228600"/>
                  <a:gd name="connsiteX3" fmla="*/ 57150 w 840581"/>
                  <a:gd name="connsiteY3" fmla="*/ 2381 h 228600"/>
                  <a:gd name="connsiteX4" fmla="*/ 464343 w 840581"/>
                  <a:gd name="connsiteY4" fmla="*/ 0 h 228600"/>
                  <a:gd name="connsiteX5" fmla="*/ 626268 w 840581"/>
                  <a:gd name="connsiteY5" fmla="*/ 83343 h 228600"/>
                  <a:gd name="connsiteX6" fmla="*/ 726281 w 840581"/>
                  <a:gd name="connsiteY6" fmla="*/ 92868 h 228600"/>
                  <a:gd name="connsiteX7" fmla="*/ 826293 w 840581"/>
                  <a:gd name="connsiteY7" fmla="*/ 128587 h 228600"/>
                  <a:gd name="connsiteX8" fmla="*/ 840581 w 840581"/>
                  <a:gd name="connsiteY8" fmla="*/ 180975 h 228600"/>
                  <a:gd name="connsiteX9" fmla="*/ 831056 w 840581"/>
                  <a:gd name="connsiteY9" fmla="*/ 211931 h 228600"/>
                  <a:gd name="connsiteX10" fmla="*/ 773906 w 840581"/>
                  <a:gd name="connsiteY10" fmla="*/ 216693 h 228600"/>
                  <a:gd name="connsiteX11" fmla="*/ 250031 w 840581"/>
                  <a:gd name="connsiteY11" fmla="*/ 228600 h 228600"/>
                  <a:gd name="connsiteX12" fmla="*/ 207168 w 840581"/>
                  <a:gd name="connsiteY12" fmla="*/ 221456 h 228600"/>
                  <a:gd name="connsiteX13" fmla="*/ 92868 w 840581"/>
                  <a:gd name="connsiteY13" fmla="*/ 219075 h 228600"/>
                  <a:gd name="connsiteX14" fmla="*/ 2381 w 840581"/>
                  <a:gd name="connsiteY14" fmla="*/ 207168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40581" h="228600">
                    <a:moveTo>
                      <a:pt x="2381" y="207168"/>
                    </a:moveTo>
                    <a:lnTo>
                      <a:pt x="0" y="152400"/>
                    </a:lnTo>
                    <a:lnTo>
                      <a:pt x="23812" y="128587"/>
                    </a:lnTo>
                    <a:lnTo>
                      <a:pt x="57150" y="2381"/>
                    </a:lnTo>
                    <a:lnTo>
                      <a:pt x="464343" y="0"/>
                    </a:lnTo>
                    <a:lnTo>
                      <a:pt x="626268" y="83343"/>
                    </a:lnTo>
                    <a:lnTo>
                      <a:pt x="726281" y="92868"/>
                    </a:lnTo>
                    <a:lnTo>
                      <a:pt x="826293" y="128587"/>
                    </a:lnTo>
                    <a:lnTo>
                      <a:pt x="840581" y="180975"/>
                    </a:lnTo>
                    <a:lnTo>
                      <a:pt x="831056" y="211931"/>
                    </a:lnTo>
                    <a:lnTo>
                      <a:pt x="773906" y="216693"/>
                    </a:lnTo>
                    <a:lnTo>
                      <a:pt x="250031" y="228600"/>
                    </a:lnTo>
                    <a:lnTo>
                      <a:pt x="207168" y="221456"/>
                    </a:lnTo>
                    <a:lnTo>
                      <a:pt x="92868" y="219075"/>
                    </a:lnTo>
                    <a:lnTo>
                      <a:pt x="2381" y="207168"/>
                    </a:lnTo>
                    <a:close/>
                  </a:path>
                </a:pathLst>
              </a:custGeom>
              <a:solidFill>
                <a:srgbClr val="FBAA2C"/>
              </a:solidFill>
              <a:ln>
                <a:solidFill>
                  <a:srgbClr val="FBAA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latin typeface="+mj-lt"/>
                </a:endParaRPr>
              </a:p>
            </p:txBody>
          </p:sp>
          <p:grpSp>
            <p:nvGrpSpPr>
              <p:cNvPr id="13" name="Grupp 12">
                <a:extLst>
                  <a:ext uri="{FF2B5EF4-FFF2-40B4-BE49-F238E27FC236}">
                    <a16:creationId xmlns:a16="http://schemas.microsoft.com/office/drawing/2014/main" id="{F1BF9C6D-9FC5-EF63-7812-DD8F5BB6F08A}"/>
                  </a:ext>
                </a:extLst>
              </p:cNvPr>
              <p:cNvGrpSpPr/>
              <p:nvPr/>
            </p:nvGrpSpPr>
            <p:grpSpPr>
              <a:xfrm>
                <a:off x="8297849" y="6379986"/>
                <a:ext cx="848925" cy="339062"/>
                <a:chOff x="1669886" y="8108136"/>
                <a:chExt cx="2019270" cy="806500"/>
              </a:xfrm>
            </p:grpSpPr>
            <p:sp>
              <p:nvSpPr>
                <p:cNvPr id="14" name="object 21">
                  <a:extLst>
                    <a:ext uri="{FF2B5EF4-FFF2-40B4-BE49-F238E27FC236}">
                      <a16:creationId xmlns:a16="http://schemas.microsoft.com/office/drawing/2014/main" id="{8A6DD443-342D-5FB7-0C84-DA725EB1BDFC}"/>
                    </a:ext>
                  </a:extLst>
                </p:cNvPr>
                <p:cNvSpPr/>
                <p:nvPr/>
              </p:nvSpPr>
              <p:spPr>
                <a:xfrm>
                  <a:off x="1916066" y="8583922"/>
                  <a:ext cx="367031" cy="230505"/>
                </a:xfrm>
                <a:custGeom>
                  <a:avLst/>
                  <a:gdLst/>
                  <a:ahLst/>
                  <a:cxnLst/>
                  <a:rect l="l" t="t" r="r" b="b"/>
                  <a:pathLst>
                    <a:path w="367030" h="230504">
                      <a:moveTo>
                        <a:pt x="346774" y="180886"/>
                      </a:moveTo>
                      <a:lnTo>
                        <a:pt x="24510" y="180886"/>
                      </a:lnTo>
                      <a:lnTo>
                        <a:pt x="297652" y="212506"/>
                      </a:lnTo>
                      <a:lnTo>
                        <a:pt x="313410" y="214756"/>
                      </a:lnTo>
                      <a:lnTo>
                        <a:pt x="324621" y="217697"/>
                      </a:lnTo>
                      <a:lnTo>
                        <a:pt x="330577" y="221316"/>
                      </a:lnTo>
                      <a:lnTo>
                        <a:pt x="334881" y="224697"/>
                      </a:lnTo>
                      <a:lnTo>
                        <a:pt x="341134" y="226923"/>
                      </a:lnTo>
                      <a:lnTo>
                        <a:pt x="352374" y="228701"/>
                      </a:lnTo>
                      <a:lnTo>
                        <a:pt x="358660" y="228777"/>
                      </a:lnTo>
                      <a:lnTo>
                        <a:pt x="364707" y="230315"/>
                      </a:lnTo>
                      <a:lnTo>
                        <a:pt x="366931" y="229742"/>
                      </a:lnTo>
                      <a:lnTo>
                        <a:pt x="365522" y="226084"/>
                      </a:lnTo>
                      <a:lnTo>
                        <a:pt x="360667" y="218363"/>
                      </a:lnTo>
                      <a:lnTo>
                        <a:pt x="354852" y="206945"/>
                      </a:lnTo>
                      <a:lnTo>
                        <a:pt x="350518" y="194900"/>
                      </a:lnTo>
                      <a:lnTo>
                        <a:pt x="347810" y="185370"/>
                      </a:lnTo>
                      <a:lnTo>
                        <a:pt x="346875" y="181495"/>
                      </a:lnTo>
                      <a:lnTo>
                        <a:pt x="346774" y="180886"/>
                      </a:lnTo>
                      <a:close/>
                    </a:path>
                    <a:path w="367030" h="230504">
                      <a:moveTo>
                        <a:pt x="161061" y="0"/>
                      </a:moveTo>
                      <a:lnTo>
                        <a:pt x="98394" y="11369"/>
                      </a:lnTo>
                      <a:lnTo>
                        <a:pt x="53624" y="34657"/>
                      </a:lnTo>
                      <a:lnTo>
                        <a:pt x="24080" y="67031"/>
                      </a:lnTo>
                      <a:lnTo>
                        <a:pt x="7095" y="105656"/>
                      </a:lnTo>
                      <a:lnTo>
                        <a:pt x="0" y="147700"/>
                      </a:lnTo>
                      <a:lnTo>
                        <a:pt x="3" y="158243"/>
                      </a:lnTo>
                      <a:lnTo>
                        <a:pt x="741" y="169798"/>
                      </a:lnTo>
                      <a:lnTo>
                        <a:pt x="1619" y="179115"/>
                      </a:lnTo>
                      <a:lnTo>
                        <a:pt x="2044" y="182943"/>
                      </a:lnTo>
                      <a:lnTo>
                        <a:pt x="24510" y="180886"/>
                      </a:lnTo>
                      <a:lnTo>
                        <a:pt x="346774" y="180886"/>
                      </a:lnTo>
                      <a:lnTo>
                        <a:pt x="337354" y="134467"/>
                      </a:lnTo>
                      <a:lnTo>
                        <a:pt x="320166" y="82791"/>
                      </a:lnTo>
                      <a:lnTo>
                        <a:pt x="280219" y="33532"/>
                      </a:lnTo>
                      <a:lnTo>
                        <a:pt x="233716" y="9987"/>
                      </a:lnTo>
                      <a:lnTo>
                        <a:pt x="161061" y="0"/>
                      </a:lnTo>
                      <a:close/>
                    </a:path>
                  </a:pathLst>
                </a:custGeom>
                <a:solidFill>
                  <a:srgbClr val="474747"/>
                </a:solidFill>
              </p:spPr>
              <p:txBody>
                <a:bodyPr wrap="square" lIns="0" tIns="0" rIns="0" bIns="0" rtlCol="0"/>
                <a:lstStyle/>
                <a:p>
                  <a:endParaRPr sz="1200">
                    <a:latin typeface="+mj-lt"/>
                  </a:endParaRPr>
                </a:p>
              </p:txBody>
            </p:sp>
            <p:sp>
              <p:nvSpPr>
                <p:cNvPr id="15" name="object 22">
                  <a:extLst>
                    <a:ext uri="{FF2B5EF4-FFF2-40B4-BE49-F238E27FC236}">
                      <a16:creationId xmlns:a16="http://schemas.microsoft.com/office/drawing/2014/main" id="{514BA133-11E6-848F-3E6E-FF01A9B08254}"/>
                    </a:ext>
                  </a:extLst>
                </p:cNvPr>
                <p:cNvSpPr/>
                <p:nvPr/>
              </p:nvSpPr>
              <p:spPr>
                <a:xfrm>
                  <a:off x="1937790" y="8620631"/>
                  <a:ext cx="294005" cy="294005"/>
                </a:xfrm>
                <a:custGeom>
                  <a:avLst/>
                  <a:gdLst/>
                  <a:ahLst/>
                  <a:cxnLst/>
                  <a:rect l="l" t="t" r="r" b="b"/>
                  <a:pathLst>
                    <a:path w="294005" h="294004">
                      <a:moveTo>
                        <a:pt x="146888" y="0"/>
                      </a:moveTo>
                      <a:lnTo>
                        <a:pt x="100468" y="7487"/>
                      </a:lnTo>
                      <a:lnTo>
                        <a:pt x="60147" y="28337"/>
                      </a:lnTo>
                      <a:lnTo>
                        <a:pt x="28347" y="60128"/>
                      </a:lnTo>
                      <a:lnTo>
                        <a:pt x="7490" y="100439"/>
                      </a:lnTo>
                      <a:lnTo>
                        <a:pt x="0" y="146850"/>
                      </a:lnTo>
                      <a:lnTo>
                        <a:pt x="7490" y="193274"/>
                      </a:lnTo>
                      <a:lnTo>
                        <a:pt x="28347" y="233596"/>
                      </a:lnTo>
                      <a:lnTo>
                        <a:pt x="60147" y="265394"/>
                      </a:lnTo>
                      <a:lnTo>
                        <a:pt x="100468" y="286248"/>
                      </a:lnTo>
                      <a:lnTo>
                        <a:pt x="146888" y="293738"/>
                      </a:lnTo>
                      <a:lnTo>
                        <a:pt x="193314" y="286248"/>
                      </a:lnTo>
                      <a:lnTo>
                        <a:pt x="233631" y="265394"/>
                      </a:lnTo>
                      <a:lnTo>
                        <a:pt x="265420" y="233596"/>
                      </a:lnTo>
                      <a:lnTo>
                        <a:pt x="286265" y="193274"/>
                      </a:lnTo>
                      <a:lnTo>
                        <a:pt x="293751" y="146850"/>
                      </a:lnTo>
                      <a:lnTo>
                        <a:pt x="286265" y="100439"/>
                      </a:lnTo>
                      <a:lnTo>
                        <a:pt x="265420" y="60128"/>
                      </a:lnTo>
                      <a:lnTo>
                        <a:pt x="233631" y="28337"/>
                      </a:lnTo>
                      <a:lnTo>
                        <a:pt x="193314" y="7487"/>
                      </a:lnTo>
                      <a:lnTo>
                        <a:pt x="146888" y="0"/>
                      </a:lnTo>
                      <a:close/>
                    </a:path>
                  </a:pathLst>
                </a:custGeom>
                <a:solidFill>
                  <a:srgbClr val="000000"/>
                </a:solidFill>
              </p:spPr>
              <p:txBody>
                <a:bodyPr wrap="square" lIns="0" tIns="0" rIns="0" bIns="0" rtlCol="0"/>
                <a:lstStyle/>
                <a:p>
                  <a:endParaRPr sz="1200">
                    <a:latin typeface="+mj-lt"/>
                  </a:endParaRPr>
                </a:p>
              </p:txBody>
            </p:sp>
            <p:sp>
              <p:nvSpPr>
                <p:cNvPr id="16" name="object 23">
                  <a:extLst>
                    <a:ext uri="{FF2B5EF4-FFF2-40B4-BE49-F238E27FC236}">
                      <a16:creationId xmlns:a16="http://schemas.microsoft.com/office/drawing/2014/main" id="{6D66E201-3182-4B39-D918-54D03B21CB66}"/>
                    </a:ext>
                  </a:extLst>
                </p:cNvPr>
                <p:cNvSpPr/>
                <p:nvPr/>
              </p:nvSpPr>
              <p:spPr>
                <a:xfrm>
                  <a:off x="1986447" y="8665711"/>
                  <a:ext cx="200836" cy="200851"/>
                </a:xfrm>
                <a:prstGeom prst="rect">
                  <a:avLst/>
                </a:prstGeom>
                <a:blipFill>
                  <a:blip r:embed="rId4" cstate="print"/>
                  <a:stretch>
                    <a:fillRect/>
                  </a:stretch>
                </a:blipFill>
              </p:spPr>
              <p:txBody>
                <a:bodyPr wrap="square" lIns="0" tIns="0" rIns="0" bIns="0" rtlCol="0"/>
                <a:lstStyle/>
                <a:p>
                  <a:endParaRPr sz="1200">
                    <a:latin typeface="+mj-lt"/>
                  </a:endParaRPr>
                </a:p>
              </p:txBody>
            </p:sp>
            <p:sp>
              <p:nvSpPr>
                <p:cNvPr id="17" name="object 24">
                  <a:extLst>
                    <a:ext uri="{FF2B5EF4-FFF2-40B4-BE49-F238E27FC236}">
                      <a16:creationId xmlns:a16="http://schemas.microsoft.com/office/drawing/2014/main" id="{C5CE5298-A759-2338-23D3-F9F368F58FC7}"/>
                    </a:ext>
                  </a:extLst>
                </p:cNvPr>
                <p:cNvSpPr/>
                <p:nvPr/>
              </p:nvSpPr>
              <p:spPr>
                <a:xfrm>
                  <a:off x="2060003" y="8739719"/>
                  <a:ext cx="54064" cy="54064"/>
                </a:xfrm>
                <a:prstGeom prst="rect">
                  <a:avLst/>
                </a:prstGeom>
                <a:blipFill>
                  <a:blip r:embed="rId5" cstate="print"/>
                  <a:stretch>
                    <a:fillRect/>
                  </a:stretch>
                </a:blipFill>
              </p:spPr>
              <p:txBody>
                <a:bodyPr wrap="square" lIns="0" tIns="0" rIns="0" bIns="0" rtlCol="0"/>
                <a:lstStyle/>
                <a:p>
                  <a:endParaRPr sz="1200">
                    <a:latin typeface="+mj-lt"/>
                  </a:endParaRPr>
                </a:p>
              </p:txBody>
            </p:sp>
            <p:sp>
              <p:nvSpPr>
                <p:cNvPr id="18" name="object 25">
                  <a:extLst>
                    <a:ext uri="{FF2B5EF4-FFF2-40B4-BE49-F238E27FC236}">
                      <a16:creationId xmlns:a16="http://schemas.microsoft.com/office/drawing/2014/main" id="{3E59188A-9860-71C8-897C-12AD90F88CF9}"/>
                    </a:ext>
                  </a:extLst>
                </p:cNvPr>
                <p:cNvSpPr/>
                <p:nvPr/>
              </p:nvSpPr>
              <p:spPr>
                <a:xfrm>
                  <a:off x="3155591" y="8581013"/>
                  <a:ext cx="358139" cy="229235"/>
                </a:xfrm>
                <a:custGeom>
                  <a:avLst/>
                  <a:gdLst/>
                  <a:ahLst/>
                  <a:cxnLst/>
                  <a:rect l="l" t="t" r="r" b="b"/>
                  <a:pathLst>
                    <a:path w="358139" h="229234">
                      <a:moveTo>
                        <a:pt x="176631" y="0"/>
                      </a:moveTo>
                      <a:lnTo>
                        <a:pt x="113774" y="10178"/>
                      </a:lnTo>
                      <a:lnTo>
                        <a:pt x="71812" y="34012"/>
                      </a:lnTo>
                      <a:lnTo>
                        <a:pt x="34467" y="82435"/>
                      </a:lnTo>
                      <a:lnTo>
                        <a:pt x="19192" y="121950"/>
                      </a:lnTo>
                      <a:lnTo>
                        <a:pt x="9271" y="187705"/>
                      </a:lnTo>
                      <a:lnTo>
                        <a:pt x="0" y="229133"/>
                      </a:lnTo>
                      <a:lnTo>
                        <a:pt x="3225" y="227850"/>
                      </a:lnTo>
                      <a:lnTo>
                        <a:pt x="14554" y="226085"/>
                      </a:lnTo>
                      <a:lnTo>
                        <a:pt x="20878" y="224432"/>
                      </a:lnTo>
                      <a:lnTo>
                        <a:pt x="58578" y="215583"/>
                      </a:lnTo>
                      <a:lnTo>
                        <a:pt x="335457" y="201815"/>
                      </a:lnTo>
                      <a:lnTo>
                        <a:pt x="357457" y="201815"/>
                      </a:lnTo>
                      <a:lnTo>
                        <a:pt x="354844" y="183051"/>
                      </a:lnTo>
                      <a:lnTo>
                        <a:pt x="352487" y="164828"/>
                      </a:lnTo>
                      <a:lnTo>
                        <a:pt x="351078" y="151231"/>
                      </a:lnTo>
                      <a:lnTo>
                        <a:pt x="337109" y="109912"/>
                      </a:lnTo>
                      <a:lnTo>
                        <a:pt x="316211" y="69834"/>
                      </a:lnTo>
                      <a:lnTo>
                        <a:pt x="284852" y="35292"/>
                      </a:lnTo>
                      <a:lnTo>
                        <a:pt x="239502" y="10583"/>
                      </a:lnTo>
                      <a:lnTo>
                        <a:pt x="176631" y="0"/>
                      </a:lnTo>
                      <a:close/>
                    </a:path>
                    <a:path w="358139" h="229234">
                      <a:moveTo>
                        <a:pt x="357457" y="201815"/>
                      </a:moveTo>
                      <a:lnTo>
                        <a:pt x="335457" y="201815"/>
                      </a:lnTo>
                      <a:lnTo>
                        <a:pt x="358038" y="205879"/>
                      </a:lnTo>
                      <a:lnTo>
                        <a:pt x="357457" y="201815"/>
                      </a:lnTo>
                      <a:close/>
                    </a:path>
                  </a:pathLst>
                </a:custGeom>
                <a:solidFill>
                  <a:srgbClr val="474747"/>
                </a:solidFill>
              </p:spPr>
              <p:txBody>
                <a:bodyPr wrap="square" lIns="0" tIns="0" rIns="0" bIns="0" rtlCol="0"/>
                <a:lstStyle/>
                <a:p>
                  <a:endParaRPr sz="1200">
                    <a:latin typeface="+mj-lt"/>
                  </a:endParaRPr>
                </a:p>
              </p:txBody>
            </p:sp>
            <p:sp>
              <p:nvSpPr>
                <p:cNvPr id="19" name="object 26">
                  <a:extLst>
                    <a:ext uri="{FF2B5EF4-FFF2-40B4-BE49-F238E27FC236}">
                      <a16:creationId xmlns:a16="http://schemas.microsoft.com/office/drawing/2014/main" id="{8765D6BD-59EA-E881-E9BD-E5C9A7090C72}"/>
                    </a:ext>
                  </a:extLst>
                </p:cNvPr>
                <p:cNvSpPr/>
                <p:nvPr/>
              </p:nvSpPr>
              <p:spPr>
                <a:xfrm>
                  <a:off x="3197136" y="8620631"/>
                  <a:ext cx="294005" cy="294005"/>
                </a:xfrm>
                <a:custGeom>
                  <a:avLst/>
                  <a:gdLst/>
                  <a:ahLst/>
                  <a:cxnLst/>
                  <a:rect l="l" t="t" r="r" b="b"/>
                  <a:pathLst>
                    <a:path w="294004" h="294004">
                      <a:moveTo>
                        <a:pt x="146900" y="0"/>
                      </a:moveTo>
                      <a:lnTo>
                        <a:pt x="100475" y="7487"/>
                      </a:lnTo>
                      <a:lnTo>
                        <a:pt x="60150" y="28337"/>
                      </a:lnTo>
                      <a:lnTo>
                        <a:pt x="28348" y="60128"/>
                      </a:lnTo>
                      <a:lnTo>
                        <a:pt x="7490" y="100439"/>
                      </a:lnTo>
                      <a:lnTo>
                        <a:pt x="0" y="146850"/>
                      </a:lnTo>
                      <a:lnTo>
                        <a:pt x="7490" y="193274"/>
                      </a:lnTo>
                      <a:lnTo>
                        <a:pt x="28348" y="233596"/>
                      </a:lnTo>
                      <a:lnTo>
                        <a:pt x="60150" y="265394"/>
                      </a:lnTo>
                      <a:lnTo>
                        <a:pt x="100475" y="286248"/>
                      </a:lnTo>
                      <a:lnTo>
                        <a:pt x="146900" y="293738"/>
                      </a:lnTo>
                      <a:lnTo>
                        <a:pt x="193327" y="286248"/>
                      </a:lnTo>
                      <a:lnTo>
                        <a:pt x="233643" y="265394"/>
                      </a:lnTo>
                      <a:lnTo>
                        <a:pt x="265432" y="233596"/>
                      </a:lnTo>
                      <a:lnTo>
                        <a:pt x="286278" y="193274"/>
                      </a:lnTo>
                      <a:lnTo>
                        <a:pt x="293763" y="146850"/>
                      </a:lnTo>
                      <a:lnTo>
                        <a:pt x="286278" y="100439"/>
                      </a:lnTo>
                      <a:lnTo>
                        <a:pt x="265432" y="60128"/>
                      </a:lnTo>
                      <a:lnTo>
                        <a:pt x="233643" y="28337"/>
                      </a:lnTo>
                      <a:lnTo>
                        <a:pt x="193327" y="7487"/>
                      </a:lnTo>
                      <a:lnTo>
                        <a:pt x="146900" y="0"/>
                      </a:lnTo>
                      <a:close/>
                    </a:path>
                  </a:pathLst>
                </a:custGeom>
                <a:solidFill>
                  <a:srgbClr val="000000"/>
                </a:solidFill>
              </p:spPr>
              <p:txBody>
                <a:bodyPr wrap="square" lIns="0" tIns="0" rIns="0" bIns="0" rtlCol="0"/>
                <a:lstStyle/>
                <a:p>
                  <a:endParaRPr sz="1200">
                    <a:latin typeface="+mj-lt"/>
                  </a:endParaRPr>
                </a:p>
              </p:txBody>
            </p:sp>
            <p:sp>
              <p:nvSpPr>
                <p:cNvPr id="20" name="object 27">
                  <a:extLst>
                    <a:ext uri="{FF2B5EF4-FFF2-40B4-BE49-F238E27FC236}">
                      <a16:creationId xmlns:a16="http://schemas.microsoft.com/office/drawing/2014/main" id="{6A7DD1A5-7A2B-03CA-90F3-EB83BD31AA81}"/>
                    </a:ext>
                  </a:extLst>
                </p:cNvPr>
                <p:cNvSpPr/>
                <p:nvPr/>
              </p:nvSpPr>
              <p:spPr>
                <a:xfrm>
                  <a:off x="3243386" y="8666049"/>
                  <a:ext cx="201650" cy="201612"/>
                </a:xfrm>
                <a:prstGeom prst="rect">
                  <a:avLst/>
                </a:prstGeom>
                <a:blipFill>
                  <a:blip r:embed="rId6" cstate="print"/>
                  <a:stretch>
                    <a:fillRect/>
                  </a:stretch>
                </a:blipFill>
              </p:spPr>
              <p:txBody>
                <a:bodyPr wrap="square" lIns="0" tIns="0" rIns="0" bIns="0" rtlCol="0"/>
                <a:lstStyle/>
                <a:p>
                  <a:endParaRPr sz="1200">
                    <a:latin typeface="+mj-lt"/>
                  </a:endParaRPr>
                </a:p>
              </p:txBody>
            </p:sp>
            <p:sp>
              <p:nvSpPr>
                <p:cNvPr id="21" name="object 28">
                  <a:extLst>
                    <a:ext uri="{FF2B5EF4-FFF2-40B4-BE49-F238E27FC236}">
                      <a16:creationId xmlns:a16="http://schemas.microsoft.com/office/drawing/2014/main" id="{2BEE2375-4465-4311-0147-1568DCEA9CBB}"/>
                    </a:ext>
                  </a:extLst>
                </p:cNvPr>
                <p:cNvSpPr/>
                <p:nvPr/>
              </p:nvSpPr>
              <p:spPr>
                <a:xfrm>
                  <a:off x="3316871" y="8740342"/>
                  <a:ext cx="54292" cy="54304"/>
                </a:xfrm>
                <a:prstGeom prst="rect">
                  <a:avLst/>
                </a:prstGeom>
                <a:blipFill>
                  <a:blip r:embed="rId7" cstate="print"/>
                  <a:stretch>
                    <a:fillRect/>
                  </a:stretch>
                </a:blipFill>
              </p:spPr>
              <p:txBody>
                <a:bodyPr wrap="square" lIns="0" tIns="0" rIns="0" bIns="0" rtlCol="0"/>
                <a:lstStyle/>
                <a:p>
                  <a:endParaRPr sz="1200">
                    <a:latin typeface="+mj-lt"/>
                  </a:endParaRPr>
                </a:p>
              </p:txBody>
            </p:sp>
            <p:sp>
              <p:nvSpPr>
                <p:cNvPr id="22" name="object 29">
                  <a:extLst>
                    <a:ext uri="{FF2B5EF4-FFF2-40B4-BE49-F238E27FC236}">
                      <a16:creationId xmlns:a16="http://schemas.microsoft.com/office/drawing/2014/main" id="{78D5B6DB-6105-CF2E-83C4-55015E327F2E}"/>
                    </a:ext>
                  </a:extLst>
                </p:cNvPr>
                <p:cNvSpPr/>
                <p:nvPr/>
              </p:nvSpPr>
              <p:spPr>
                <a:xfrm>
                  <a:off x="3158545" y="8436260"/>
                  <a:ext cx="53341" cy="23496"/>
                </a:xfrm>
                <a:custGeom>
                  <a:avLst/>
                  <a:gdLst/>
                  <a:ahLst/>
                  <a:cxnLst/>
                  <a:rect l="l" t="t" r="r" b="b"/>
                  <a:pathLst>
                    <a:path w="53339" h="23495">
                      <a:moveTo>
                        <a:pt x="2679" y="0"/>
                      </a:moveTo>
                      <a:lnTo>
                        <a:pt x="0" y="2120"/>
                      </a:lnTo>
                      <a:lnTo>
                        <a:pt x="11899" y="11049"/>
                      </a:lnTo>
                      <a:lnTo>
                        <a:pt x="25565" y="12788"/>
                      </a:lnTo>
                      <a:lnTo>
                        <a:pt x="28879" y="23025"/>
                      </a:lnTo>
                      <a:lnTo>
                        <a:pt x="53301" y="20878"/>
                      </a:lnTo>
                      <a:lnTo>
                        <a:pt x="30429" y="6591"/>
                      </a:lnTo>
                      <a:lnTo>
                        <a:pt x="19189" y="6083"/>
                      </a:lnTo>
                      <a:lnTo>
                        <a:pt x="2679" y="0"/>
                      </a:lnTo>
                      <a:close/>
                    </a:path>
                  </a:pathLst>
                </a:custGeom>
                <a:solidFill>
                  <a:srgbClr val="000000"/>
                </a:solidFill>
              </p:spPr>
              <p:txBody>
                <a:bodyPr wrap="square" lIns="0" tIns="0" rIns="0" bIns="0" rtlCol="0"/>
                <a:lstStyle/>
                <a:p>
                  <a:endParaRPr sz="1200">
                    <a:latin typeface="+mj-lt"/>
                  </a:endParaRPr>
                </a:p>
              </p:txBody>
            </p:sp>
            <p:sp>
              <p:nvSpPr>
                <p:cNvPr id="23" name="object 30">
                  <a:extLst>
                    <a:ext uri="{FF2B5EF4-FFF2-40B4-BE49-F238E27FC236}">
                      <a16:creationId xmlns:a16="http://schemas.microsoft.com/office/drawing/2014/main" id="{4C3656C4-46ED-7B01-059D-68648B40E2AD}"/>
                    </a:ext>
                  </a:extLst>
                </p:cNvPr>
                <p:cNvSpPr/>
                <p:nvPr/>
              </p:nvSpPr>
              <p:spPr>
                <a:xfrm>
                  <a:off x="2589974" y="8290940"/>
                  <a:ext cx="595744" cy="178028"/>
                </a:xfrm>
                <a:prstGeom prst="rect">
                  <a:avLst/>
                </a:prstGeom>
                <a:blipFill>
                  <a:blip r:embed="rId8" cstate="print"/>
                  <a:stretch>
                    <a:fillRect/>
                  </a:stretch>
                </a:blipFill>
              </p:spPr>
              <p:txBody>
                <a:bodyPr wrap="square" lIns="0" tIns="0" rIns="0" bIns="0" rtlCol="0"/>
                <a:lstStyle/>
                <a:p>
                  <a:endParaRPr sz="1200">
                    <a:latin typeface="+mj-lt"/>
                  </a:endParaRPr>
                </a:p>
              </p:txBody>
            </p:sp>
            <p:sp>
              <p:nvSpPr>
                <p:cNvPr id="24" name="object 31">
                  <a:extLst>
                    <a:ext uri="{FF2B5EF4-FFF2-40B4-BE49-F238E27FC236}">
                      <a16:creationId xmlns:a16="http://schemas.microsoft.com/office/drawing/2014/main" id="{DD302C42-392A-8A60-053E-B95BEAB1CD47}"/>
                    </a:ext>
                  </a:extLst>
                </p:cNvPr>
                <p:cNvSpPr/>
                <p:nvPr/>
              </p:nvSpPr>
              <p:spPr>
                <a:xfrm>
                  <a:off x="2238552" y="8287220"/>
                  <a:ext cx="321689" cy="168413"/>
                </a:xfrm>
                <a:prstGeom prst="rect">
                  <a:avLst/>
                </a:prstGeom>
                <a:blipFill>
                  <a:blip r:embed="rId9" cstate="print"/>
                  <a:stretch>
                    <a:fillRect/>
                  </a:stretch>
                </a:blipFill>
              </p:spPr>
              <p:txBody>
                <a:bodyPr wrap="square" lIns="0" tIns="0" rIns="0" bIns="0" rtlCol="0"/>
                <a:lstStyle/>
                <a:p>
                  <a:endParaRPr sz="1200">
                    <a:latin typeface="+mj-lt"/>
                  </a:endParaRPr>
                </a:p>
              </p:txBody>
            </p:sp>
            <p:sp>
              <p:nvSpPr>
                <p:cNvPr id="25" name="object 32">
                  <a:extLst>
                    <a:ext uri="{FF2B5EF4-FFF2-40B4-BE49-F238E27FC236}">
                      <a16:creationId xmlns:a16="http://schemas.microsoft.com/office/drawing/2014/main" id="{3F71410E-8123-2536-50F7-1E81F738C944}"/>
                    </a:ext>
                  </a:extLst>
                </p:cNvPr>
                <p:cNvSpPr/>
                <p:nvPr/>
              </p:nvSpPr>
              <p:spPr>
                <a:xfrm>
                  <a:off x="1803120" y="8290317"/>
                  <a:ext cx="386942" cy="144273"/>
                </a:xfrm>
                <a:prstGeom prst="rect">
                  <a:avLst/>
                </a:prstGeom>
                <a:blipFill>
                  <a:blip r:embed="rId10" cstate="print"/>
                  <a:stretch>
                    <a:fillRect/>
                  </a:stretch>
                </a:blipFill>
              </p:spPr>
              <p:txBody>
                <a:bodyPr wrap="square" lIns="0" tIns="0" rIns="0" bIns="0" rtlCol="0"/>
                <a:lstStyle/>
                <a:p>
                  <a:endParaRPr sz="1200">
                    <a:latin typeface="+mj-lt"/>
                  </a:endParaRPr>
                </a:p>
              </p:txBody>
            </p:sp>
            <p:sp>
              <p:nvSpPr>
                <p:cNvPr id="26" name="object 33">
                  <a:extLst>
                    <a:ext uri="{FF2B5EF4-FFF2-40B4-BE49-F238E27FC236}">
                      <a16:creationId xmlns:a16="http://schemas.microsoft.com/office/drawing/2014/main" id="{F1B5F275-8DA5-8154-EDDF-E65660CF826C}"/>
                    </a:ext>
                  </a:extLst>
                </p:cNvPr>
                <p:cNvSpPr/>
                <p:nvPr/>
              </p:nvSpPr>
              <p:spPr>
                <a:xfrm>
                  <a:off x="1702942" y="8262941"/>
                  <a:ext cx="104911" cy="286676"/>
                </a:xfrm>
                <a:prstGeom prst="rect">
                  <a:avLst/>
                </a:prstGeom>
                <a:blipFill>
                  <a:blip r:embed="rId11" cstate="print"/>
                  <a:stretch>
                    <a:fillRect/>
                  </a:stretch>
                </a:blipFill>
              </p:spPr>
              <p:txBody>
                <a:bodyPr wrap="square" lIns="0" tIns="0" rIns="0" bIns="0" rtlCol="0"/>
                <a:lstStyle/>
                <a:p>
                  <a:endParaRPr sz="1200">
                    <a:latin typeface="+mj-lt"/>
                  </a:endParaRPr>
                </a:p>
              </p:txBody>
            </p:sp>
            <p:sp>
              <p:nvSpPr>
                <p:cNvPr id="27" name="object 34">
                  <a:extLst>
                    <a:ext uri="{FF2B5EF4-FFF2-40B4-BE49-F238E27FC236}">
                      <a16:creationId xmlns:a16="http://schemas.microsoft.com/office/drawing/2014/main" id="{CAFD518F-4ED6-9276-2BA3-CD204194568C}"/>
                    </a:ext>
                  </a:extLst>
                </p:cNvPr>
                <p:cNvSpPr/>
                <p:nvPr/>
              </p:nvSpPr>
              <p:spPr>
                <a:xfrm>
                  <a:off x="1703984" y="8549627"/>
                  <a:ext cx="32651" cy="35610"/>
                </a:xfrm>
                <a:prstGeom prst="rect">
                  <a:avLst/>
                </a:prstGeom>
                <a:blipFill>
                  <a:blip r:embed="rId12" cstate="print"/>
                  <a:stretch>
                    <a:fillRect/>
                  </a:stretch>
                </a:blipFill>
              </p:spPr>
              <p:txBody>
                <a:bodyPr wrap="square" lIns="0" tIns="0" rIns="0" bIns="0" rtlCol="0"/>
                <a:lstStyle/>
                <a:p>
                  <a:endParaRPr sz="1200">
                    <a:latin typeface="+mj-lt"/>
                  </a:endParaRPr>
                </a:p>
              </p:txBody>
            </p:sp>
            <p:sp>
              <p:nvSpPr>
                <p:cNvPr id="28" name="object 35">
                  <a:extLst>
                    <a:ext uri="{FF2B5EF4-FFF2-40B4-BE49-F238E27FC236}">
                      <a16:creationId xmlns:a16="http://schemas.microsoft.com/office/drawing/2014/main" id="{CDB05C97-E1B6-3BED-66C2-AD3E4C9B8709}"/>
                    </a:ext>
                  </a:extLst>
                </p:cNvPr>
                <p:cNvSpPr/>
                <p:nvPr/>
              </p:nvSpPr>
              <p:spPr>
                <a:xfrm>
                  <a:off x="1669886" y="8108136"/>
                  <a:ext cx="2019270" cy="804930"/>
                </a:xfrm>
                <a:prstGeom prst="rect">
                  <a:avLst/>
                </a:prstGeom>
                <a:blipFill>
                  <a:blip r:embed="rId13" cstate="print"/>
                  <a:stretch>
                    <a:fillRect/>
                  </a:stretch>
                </a:blipFill>
              </p:spPr>
              <p:txBody>
                <a:bodyPr wrap="square" lIns="0" tIns="0" rIns="0" bIns="0" rtlCol="0"/>
                <a:lstStyle/>
                <a:p>
                  <a:endParaRPr sz="1200">
                    <a:latin typeface="+mj-lt"/>
                  </a:endParaRPr>
                </a:p>
              </p:txBody>
            </p:sp>
          </p:grpSp>
        </p:grpSp>
        <p:grpSp>
          <p:nvGrpSpPr>
            <p:cNvPr id="29" name="Grupp 28">
              <a:extLst>
                <a:ext uri="{FF2B5EF4-FFF2-40B4-BE49-F238E27FC236}">
                  <a16:creationId xmlns:a16="http://schemas.microsoft.com/office/drawing/2014/main" id="{C75F98F6-1D22-9F92-CE4A-95F2022A74EC}"/>
                </a:ext>
              </a:extLst>
            </p:cNvPr>
            <p:cNvGrpSpPr/>
            <p:nvPr/>
          </p:nvGrpSpPr>
          <p:grpSpPr>
            <a:xfrm>
              <a:off x="8124635" y="4815875"/>
              <a:ext cx="1385504" cy="604662"/>
              <a:chOff x="10541233" y="5204465"/>
              <a:chExt cx="973504" cy="424858"/>
            </a:xfrm>
          </p:grpSpPr>
          <p:sp>
            <p:nvSpPr>
              <p:cNvPr id="30" name="Frihandsfigur 29">
                <a:extLst>
                  <a:ext uri="{FF2B5EF4-FFF2-40B4-BE49-F238E27FC236}">
                    <a16:creationId xmlns:a16="http://schemas.microsoft.com/office/drawing/2014/main" id="{3325F839-0B1E-55A5-A36B-ACEDC970A8E7}"/>
                  </a:ext>
                </a:extLst>
              </p:cNvPr>
              <p:cNvSpPr/>
              <p:nvPr/>
            </p:nvSpPr>
            <p:spPr>
              <a:xfrm>
                <a:off x="10551319" y="5212556"/>
                <a:ext cx="912019" cy="369094"/>
              </a:xfrm>
              <a:custGeom>
                <a:avLst/>
                <a:gdLst>
                  <a:gd name="connsiteX0" fmla="*/ 0 w 912019"/>
                  <a:gd name="connsiteY0" fmla="*/ 297657 h 369094"/>
                  <a:gd name="connsiteX1" fmla="*/ 7144 w 912019"/>
                  <a:gd name="connsiteY1" fmla="*/ 150019 h 369094"/>
                  <a:gd name="connsiteX2" fmla="*/ 30956 w 912019"/>
                  <a:gd name="connsiteY2" fmla="*/ 2382 h 369094"/>
                  <a:gd name="connsiteX3" fmla="*/ 642937 w 912019"/>
                  <a:gd name="connsiteY3" fmla="*/ 0 h 369094"/>
                  <a:gd name="connsiteX4" fmla="*/ 721519 w 912019"/>
                  <a:gd name="connsiteY4" fmla="*/ 45244 h 369094"/>
                  <a:gd name="connsiteX5" fmla="*/ 831056 w 912019"/>
                  <a:gd name="connsiteY5" fmla="*/ 178594 h 369094"/>
                  <a:gd name="connsiteX6" fmla="*/ 912019 w 912019"/>
                  <a:gd name="connsiteY6" fmla="*/ 211932 h 369094"/>
                  <a:gd name="connsiteX7" fmla="*/ 881062 w 912019"/>
                  <a:gd name="connsiteY7" fmla="*/ 283369 h 369094"/>
                  <a:gd name="connsiteX8" fmla="*/ 788194 w 912019"/>
                  <a:gd name="connsiteY8" fmla="*/ 280988 h 369094"/>
                  <a:gd name="connsiteX9" fmla="*/ 735806 w 912019"/>
                  <a:gd name="connsiteY9" fmla="*/ 369094 h 369094"/>
                  <a:gd name="connsiteX10" fmla="*/ 454819 w 912019"/>
                  <a:gd name="connsiteY10" fmla="*/ 357188 h 369094"/>
                  <a:gd name="connsiteX11" fmla="*/ 233362 w 912019"/>
                  <a:gd name="connsiteY11" fmla="*/ 366713 h 369094"/>
                  <a:gd name="connsiteX12" fmla="*/ 219075 w 912019"/>
                  <a:gd name="connsiteY12" fmla="*/ 302419 h 369094"/>
                  <a:gd name="connsiteX13" fmla="*/ 154781 w 912019"/>
                  <a:gd name="connsiteY13" fmla="*/ 273844 h 369094"/>
                  <a:gd name="connsiteX14" fmla="*/ 97631 w 912019"/>
                  <a:gd name="connsiteY14" fmla="*/ 295275 h 369094"/>
                  <a:gd name="connsiteX15" fmla="*/ 69056 w 912019"/>
                  <a:gd name="connsiteY15" fmla="*/ 357188 h 369094"/>
                  <a:gd name="connsiteX16" fmla="*/ 0 w 912019"/>
                  <a:gd name="connsiteY16" fmla="*/ 297657 h 36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2019" h="369094">
                    <a:moveTo>
                      <a:pt x="0" y="297657"/>
                    </a:moveTo>
                    <a:lnTo>
                      <a:pt x="7144" y="150019"/>
                    </a:lnTo>
                    <a:lnTo>
                      <a:pt x="30956" y="2382"/>
                    </a:lnTo>
                    <a:lnTo>
                      <a:pt x="642937" y="0"/>
                    </a:lnTo>
                    <a:lnTo>
                      <a:pt x="721519" y="45244"/>
                    </a:lnTo>
                    <a:lnTo>
                      <a:pt x="831056" y="178594"/>
                    </a:lnTo>
                    <a:lnTo>
                      <a:pt x="912019" y="211932"/>
                    </a:lnTo>
                    <a:lnTo>
                      <a:pt x="881062" y="283369"/>
                    </a:lnTo>
                    <a:lnTo>
                      <a:pt x="788194" y="280988"/>
                    </a:lnTo>
                    <a:lnTo>
                      <a:pt x="735806" y="369094"/>
                    </a:lnTo>
                    <a:lnTo>
                      <a:pt x="454819" y="357188"/>
                    </a:lnTo>
                    <a:lnTo>
                      <a:pt x="233362" y="366713"/>
                    </a:lnTo>
                    <a:lnTo>
                      <a:pt x="219075" y="302419"/>
                    </a:lnTo>
                    <a:lnTo>
                      <a:pt x="154781" y="273844"/>
                    </a:lnTo>
                    <a:lnTo>
                      <a:pt x="97631" y="295275"/>
                    </a:lnTo>
                    <a:lnTo>
                      <a:pt x="69056" y="357188"/>
                    </a:lnTo>
                    <a:lnTo>
                      <a:pt x="0" y="297657"/>
                    </a:lnTo>
                    <a:close/>
                  </a:path>
                </a:pathLst>
              </a:custGeom>
              <a:solidFill>
                <a:srgbClr val="F6B332"/>
              </a:solidFill>
              <a:ln>
                <a:solidFill>
                  <a:srgbClr val="F6B3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latin typeface="+mj-lt"/>
                </a:endParaRPr>
              </a:p>
            </p:txBody>
          </p:sp>
          <p:sp>
            <p:nvSpPr>
              <p:cNvPr id="31" name="object 239">
                <a:extLst>
                  <a:ext uri="{FF2B5EF4-FFF2-40B4-BE49-F238E27FC236}">
                    <a16:creationId xmlns:a16="http://schemas.microsoft.com/office/drawing/2014/main" id="{DB986DE9-69D4-B018-FDD1-23E496A5CE1C}"/>
                  </a:ext>
                </a:extLst>
              </p:cNvPr>
              <p:cNvSpPr/>
              <p:nvPr/>
            </p:nvSpPr>
            <p:spPr>
              <a:xfrm>
                <a:off x="10541233" y="5204465"/>
                <a:ext cx="973504" cy="424858"/>
              </a:xfrm>
              <a:prstGeom prst="rect">
                <a:avLst/>
              </a:prstGeom>
              <a:blipFill>
                <a:blip r:embed="rId14" cstate="print"/>
                <a:stretch>
                  <a:fillRect/>
                </a:stretch>
              </a:blipFill>
            </p:spPr>
            <p:txBody>
              <a:bodyPr wrap="square" lIns="0" tIns="0" rIns="0" bIns="0" rtlCol="0"/>
              <a:lstStyle/>
              <a:p>
                <a:endParaRPr sz="1200">
                  <a:latin typeface="+mj-lt"/>
                </a:endParaRPr>
              </a:p>
            </p:txBody>
          </p:sp>
        </p:grpSp>
        <p:grpSp>
          <p:nvGrpSpPr>
            <p:cNvPr id="33" name="Grupp 32">
              <a:extLst>
                <a:ext uri="{FF2B5EF4-FFF2-40B4-BE49-F238E27FC236}">
                  <a16:creationId xmlns:a16="http://schemas.microsoft.com/office/drawing/2014/main" id="{EBB9AA4C-94C0-9B6E-4BF8-A56335702FFF}"/>
                </a:ext>
              </a:extLst>
            </p:cNvPr>
            <p:cNvGrpSpPr/>
            <p:nvPr/>
          </p:nvGrpSpPr>
          <p:grpSpPr>
            <a:xfrm>
              <a:off x="1030613" y="919675"/>
              <a:ext cx="3993646" cy="802492"/>
              <a:chOff x="4541718" y="9177814"/>
              <a:chExt cx="2059260" cy="413793"/>
            </a:xfrm>
          </p:grpSpPr>
          <p:sp>
            <p:nvSpPr>
              <p:cNvPr id="34" name="object 51">
                <a:extLst>
                  <a:ext uri="{FF2B5EF4-FFF2-40B4-BE49-F238E27FC236}">
                    <a16:creationId xmlns:a16="http://schemas.microsoft.com/office/drawing/2014/main" id="{C7719EB3-239C-AA0B-D267-4069D66A488E}"/>
                  </a:ext>
                </a:extLst>
              </p:cNvPr>
              <p:cNvSpPr/>
              <p:nvPr/>
            </p:nvSpPr>
            <p:spPr>
              <a:xfrm>
                <a:off x="4600822" y="9177816"/>
                <a:ext cx="1926589" cy="368935"/>
              </a:xfrm>
              <a:custGeom>
                <a:avLst/>
                <a:gdLst/>
                <a:ahLst/>
                <a:cxnLst/>
                <a:rect l="l" t="t" r="r" b="b"/>
                <a:pathLst>
                  <a:path w="1926590" h="368934">
                    <a:moveTo>
                      <a:pt x="1868716" y="0"/>
                    </a:moveTo>
                    <a:lnTo>
                      <a:pt x="0" y="0"/>
                    </a:lnTo>
                    <a:lnTo>
                      <a:pt x="0" y="368363"/>
                    </a:lnTo>
                    <a:lnTo>
                      <a:pt x="1926259" y="368363"/>
                    </a:lnTo>
                    <a:lnTo>
                      <a:pt x="1886203" y="50088"/>
                    </a:lnTo>
                    <a:lnTo>
                      <a:pt x="1868716" y="0"/>
                    </a:lnTo>
                    <a:close/>
                  </a:path>
                </a:pathLst>
              </a:custGeom>
              <a:solidFill>
                <a:srgbClr val="FBAA2C"/>
              </a:solidFill>
            </p:spPr>
            <p:txBody>
              <a:bodyPr wrap="square" lIns="0" tIns="0" rIns="0" bIns="0" rtlCol="0"/>
              <a:lstStyle/>
              <a:p>
                <a:endParaRPr sz="800">
                  <a:latin typeface="+mj-lt"/>
                </a:endParaRPr>
              </a:p>
            </p:txBody>
          </p:sp>
          <p:sp>
            <p:nvSpPr>
              <p:cNvPr id="35" name="object 52">
                <a:extLst>
                  <a:ext uri="{FF2B5EF4-FFF2-40B4-BE49-F238E27FC236}">
                    <a16:creationId xmlns:a16="http://schemas.microsoft.com/office/drawing/2014/main" id="{57553B50-C870-0C31-F97A-9E0E67C02DE7}"/>
                  </a:ext>
                </a:extLst>
              </p:cNvPr>
              <p:cNvSpPr/>
              <p:nvPr/>
            </p:nvSpPr>
            <p:spPr>
              <a:xfrm>
                <a:off x="4600822" y="9177816"/>
                <a:ext cx="1926589" cy="368935"/>
              </a:xfrm>
              <a:custGeom>
                <a:avLst/>
                <a:gdLst/>
                <a:ahLst/>
                <a:cxnLst/>
                <a:rect l="l" t="t" r="r" b="b"/>
                <a:pathLst>
                  <a:path w="1926590" h="368934">
                    <a:moveTo>
                      <a:pt x="1926259" y="368363"/>
                    </a:moveTo>
                    <a:lnTo>
                      <a:pt x="0" y="368363"/>
                    </a:lnTo>
                    <a:lnTo>
                      <a:pt x="0" y="0"/>
                    </a:lnTo>
                    <a:lnTo>
                      <a:pt x="1868716" y="0"/>
                    </a:lnTo>
                    <a:lnTo>
                      <a:pt x="1886203" y="50088"/>
                    </a:lnTo>
                    <a:lnTo>
                      <a:pt x="1926259" y="368363"/>
                    </a:lnTo>
                    <a:close/>
                  </a:path>
                </a:pathLst>
              </a:custGeom>
              <a:ln w="3175">
                <a:solidFill>
                  <a:srgbClr val="000000"/>
                </a:solidFill>
              </a:ln>
            </p:spPr>
            <p:txBody>
              <a:bodyPr wrap="square" lIns="0" tIns="0" rIns="0" bIns="0" rtlCol="0"/>
              <a:lstStyle/>
              <a:p>
                <a:endParaRPr sz="800">
                  <a:latin typeface="+mj-lt"/>
                </a:endParaRPr>
              </a:p>
            </p:txBody>
          </p:sp>
          <p:sp>
            <p:nvSpPr>
              <p:cNvPr id="36" name="object 53">
                <a:extLst>
                  <a:ext uri="{FF2B5EF4-FFF2-40B4-BE49-F238E27FC236}">
                    <a16:creationId xmlns:a16="http://schemas.microsoft.com/office/drawing/2014/main" id="{1E033709-1410-9F89-7105-4B3BD8C62B60}"/>
                  </a:ext>
                </a:extLst>
              </p:cNvPr>
              <p:cNvSpPr/>
              <p:nvPr/>
            </p:nvSpPr>
            <p:spPr>
              <a:xfrm>
                <a:off x="5651855" y="9227705"/>
                <a:ext cx="702945" cy="171450"/>
              </a:xfrm>
              <a:custGeom>
                <a:avLst/>
                <a:gdLst/>
                <a:ahLst/>
                <a:cxnLst/>
                <a:rect l="l" t="t" r="r" b="b"/>
                <a:pathLst>
                  <a:path w="702945" h="171450">
                    <a:moveTo>
                      <a:pt x="0" y="170916"/>
                    </a:moveTo>
                    <a:lnTo>
                      <a:pt x="702640" y="170916"/>
                    </a:lnTo>
                    <a:lnTo>
                      <a:pt x="702640" y="0"/>
                    </a:lnTo>
                    <a:lnTo>
                      <a:pt x="0" y="0"/>
                    </a:lnTo>
                    <a:lnTo>
                      <a:pt x="0" y="170916"/>
                    </a:lnTo>
                    <a:close/>
                  </a:path>
                </a:pathLst>
              </a:custGeom>
              <a:solidFill>
                <a:srgbClr val="3D3D3F"/>
              </a:solidFill>
            </p:spPr>
            <p:txBody>
              <a:bodyPr wrap="square" lIns="0" tIns="0" rIns="0" bIns="0" rtlCol="0"/>
              <a:lstStyle/>
              <a:p>
                <a:endParaRPr sz="800">
                  <a:latin typeface="+mj-lt"/>
                </a:endParaRPr>
              </a:p>
            </p:txBody>
          </p:sp>
          <p:sp>
            <p:nvSpPr>
              <p:cNvPr id="37" name="object 54">
                <a:extLst>
                  <a:ext uri="{FF2B5EF4-FFF2-40B4-BE49-F238E27FC236}">
                    <a16:creationId xmlns:a16="http://schemas.microsoft.com/office/drawing/2014/main" id="{3DA30CF6-A792-5230-F196-9D3639AC81E9}"/>
                  </a:ext>
                </a:extLst>
              </p:cNvPr>
              <p:cNvSpPr/>
              <p:nvPr/>
            </p:nvSpPr>
            <p:spPr>
              <a:xfrm>
                <a:off x="4601806" y="9227705"/>
                <a:ext cx="888365" cy="171450"/>
              </a:xfrm>
              <a:custGeom>
                <a:avLst/>
                <a:gdLst/>
                <a:ahLst/>
                <a:cxnLst/>
                <a:rect l="l" t="t" r="r" b="b"/>
                <a:pathLst>
                  <a:path w="888364" h="171450">
                    <a:moveTo>
                      <a:pt x="0" y="170916"/>
                    </a:moveTo>
                    <a:lnTo>
                      <a:pt x="888352" y="170916"/>
                    </a:lnTo>
                    <a:lnTo>
                      <a:pt x="888352" y="0"/>
                    </a:lnTo>
                    <a:lnTo>
                      <a:pt x="0" y="0"/>
                    </a:lnTo>
                    <a:lnTo>
                      <a:pt x="0" y="170916"/>
                    </a:lnTo>
                    <a:close/>
                  </a:path>
                </a:pathLst>
              </a:custGeom>
              <a:solidFill>
                <a:srgbClr val="3D3D3F"/>
              </a:solidFill>
            </p:spPr>
            <p:txBody>
              <a:bodyPr wrap="square" lIns="0" tIns="0" rIns="0" bIns="0" rtlCol="0"/>
              <a:lstStyle/>
              <a:p>
                <a:endParaRPr sz="800">
                  <a:latin typeface="+mj-lt"/>
                </a:endParaRPr>
              </a:p>
            </p:txBody>
          </p:sp>
          <p:sp>
            <p:nvSpPr>
              <p:cNvPr id="38" name="object 55">
                <a:extLst>
                  <a:ext uri="{FF2B5EF4-FFF2-40B4-BE49-F238E27FC236}">
                    <a16:creationId xmlns:a16="http://schemas.microsoft.com/office/drawing/2014/main" id="{26623452-5321-51BB-C2D3-E61C90A75A2F}"/>
                  </a:ext>
                </a:extLst>
              </p:cNvPr>
              <p:cNvSpPr/>
              <p:nvPr/>
            </p:nvSpPr>
            <p:spPr>
              <a:xfrm>
                <a:off x="4541718" y="9177817"/>
                <a:ext cx="59690" cy="368935"/>
              </a:xfrm>
              <a:custGeom>
                <a:avLst/>
                <a:gdLst/>
                <a:ahLst/>
                <a:cxnLst/>
                <a:rect l="l" t="t" r="r" b="b"/>
                <a:pathLst>
                  <a:path w="59689" h="368934">
                    <a:moveTo>
                      <a:pt x="57693" y="0"/>
                    </a:moveTo>
                    <a:lnTo>
                      <a:pt x="57274" y="50"/>
                    </a:lnTo>
                    <a:lnTo>
                      <a:pt x="51762" y="254"/>
                    </a:lnTo>
                    <a:lnTo>
                      <a:pt x="35620" y="254"/>
                    </a:lnTo>
                    <a:lnTo>
                      <a:pt x="25598" y="1138"/>
                    </a:lnTo>
                    <a:lnTo>
                      <a:pt x="9545" y="64823"/>
                    </a:lnTo>
                    <a:lnTo>
                      <a:pt x="7117" y="133207"/>
                    </a:lnTo>
                    <a:lnTo>
                      <a:pt x="5052" y="202861"/>
                    </a:lnTo>
                    <a:lnTo>
                      <a:pt x="3604" y="246303"/>
                    </a:lnTo>
                    <a:lnTo>
                      <a:pt x="2274" y="266561"/>
                    </a:lnTo>
                    <a:lnTo>
                      <a:pt x="841" y="284570"/>
                    </a:lnTo>
                    <a:lnTo>
                      <a:pt x="0" y="299790"/>
                    </a:lnTo>
                    <a:lnTo>
                      <a:pt x="5148" y="339802"/>
                    </a:lnTo>
                    <a:lnTo>
                      <a:pt x="59509" y="368363"/>
                    </a:lnTo>
                    <a:lnTo>
                      <a:pt x="57693" y="0"/>
                    </a:lnTo>
                    <a:close/>
                  </a:path>
                </a:pathLst>
              </a:custGeom>
              <a:solidFill>
                <a:srgbClr val="2D91CB"/>
              </a:solidFill>
            </p:spPr>
            <p:txBody>
              <a:bodyPr wrap="square" lIns="0" tIns="0" rIns="0" bIns="0" rtlCol="0"/>
              <a:lstStyle/>
              <a:p>
                <a:endParaRPr sz="800">
                  <a:latin typeface="+mj-lt"/>
                </a:endParaRPr>
              </a:p>
            </p:txBody>
          </p:sp>
          <p:sp>
            <p:nvSpPr>
              <p:cNvPr id="39" name="object 56">
                <a:extLst>
                  <a:ext uri="{FF2B5EF4-FFF2-40B4-BE49-F238E27FC236}">
                    <a16:creationId xmlns:a16="http://schemas.microsoft.com/office/drawing/2014/main" id="{8C3EFB3A-02DC-1043-757F-0E853C14D7E7}"/>
                  </a:ext>
                </a:extLst>
              </p:cNvPr>
              <p:cNvSpPr/>
              <p:nvPr/>
            </p:nvSpPr>
            <p:spPr>
              <a:xfrm>
                <a:off x="4541718" y="9177817"/>
                <a:ext cx="59690" cy="368935"/>
              </a:xfrm>
              <a:custGeom>
                <a:avLst/>
                <a:gdLst/>
                <a:ahLst/>
                <a:cxnLst/>
                <a:rect l="l" t="t" r="r" b="b"/>
                <a:pathLst>
                  <a:path w="59689" h="368934">
                    <a:moveTo>
                      <a:pt x="57693" y="0"/>
                    </a:moveTo>
                    <a:lnTo>
                      <a:pt x="57274" y="50"/>
                    </a:lnTo>
                    <a:lnTo>
                      <a:pt x="51762" y="254"/>
                    </a:lnTo>
                    <a:lnTo>
                      <a:pt x="35620" y="254"/>
                    </a:lnTo>
                    <a:lnTo>
                      <a:pt x="25598" y="1138"/>
                    </a:lnTo>
                    <a:lnTo>
                      <a:pt x="9545" y="64823"/>
                    </a:lnTo>
                    <a:lnTo>
                      <a:pt x="7117" y="133207"/>
                    </a:lnTo>
                    <a:lnTo>
                      <a:pt x="5052" y="202861"/>
                    </a:lnTo>
                    <a:lnTo>
                      <a:pt x="3604" y="246303"/>
                    </a:lnTo>
                    <a:lnTo>
                      <a:pt x="2274" y="266561"/>
                    </a:lnTo>
                    <a:lnTo>
                      <a:pt x="841" y="284570"/>
                    </a:lnTo>
                    <a:lnTo>
                      <a:pt x="0" y="299790"/>
                    </a:lnTo>
                    <a:lnTo>
                      <a:pt x="5148" y="339802"/>
                    </a:lnTo>
                    <a:lnTo>
                      <a:pt x="59509" y="368363"/>
                    </a:lnTo>
                    <a:lnTo>
                      <a:pt x="57693" y="0"/>
                    </a:lnTo>
                    <a:close/>
                  </a:path>
                </a:pathLst>
              </a:custGeom>
              <a:solidFill>
                <a:srgbClr val="FBAA2C"/>
              </a:solidFill>
              <a:ln w="3175">
                <a:solidFill>
                  <a:srgbClr val="000000"/>
                </a:solidFill>
              </a:ln>
            </p:spPr>
            <p:txBody>
              <a:bodyPr wrap="square" lIns="0" tIns="0" rIns="0" bIns="0" rtlCol="0"/>
              <a:lstStyle/>
              <a:p>
                <a:endParaRPr sz="800">
                  <a:latin typeface="+mj-lt"/>
                </a:endParaRPr>
              </a:p>
            </p:txBody>
          </p:sp>
          <p:sp>
            <p:nvSpPr>
              <p:cNvPr id="40" name="object 57">
                <a:extLst>
                  <a:ext uri="{FF2B5EF4-FFF2-40B4-BE49-F238E27FC236}">
                    <a16:creationId xmlns:a16="http://schemas.microsoft.com/office/drawing/2014/main" id="{38D1B912-CCE9-AAEF-A7E8-FE48CE56C5D3}"/>
                  </a:ext>
                </a:extLst>
              </p:cNvPr>
              <p:cNvSpPr/>
              <p:nvPr/>
            </p:nvSpPr>
            <p:spPr>
              <a:xfrm>
                <a:off x="4547018" y="9412934"/>
                <a:ext cx="15875" cy="74295"/>
              </a:xfrm>
              <a:custGeom>
                <a:avLst/>
                <a:gdLst/>
                <a:ahLst/>
                <a:cxnLst/>
                <a:rect l="l" t="t" r="r" b="b"/>
                <a:pathLst>
                  <a:path w="15875" h="74295">
                    <a:moveTo>
                      <a:pt x="15811" y="74295"/>
                    </a:moveTo>
                    <a:lnTo>
                      <a:pt x="0" y="74295"/>
                    </a:lnTo>
                    <a:lnTo>
                      <a:pt x="0" y="0"/>
                    </a:lnTo>
                    <a:lnTo>
                      <a:pt x="15811" y="0"/>
                    </a:lnTo>
                    <a:lnTo>
                      <a:pt x="15811" y="74295"/>
                    </a:lnTo>
                    <a:close/>
                  </a:path>
                </a:pathLst>
              </a:custGeom>
              <a:solidFill>
                <a:srgbClr val="E30613"/>
              </a:solidFill>
            </p:spPr>
            <p:txBody>
              <a:bodyPr wrap="square" lIns="0" tIns="0" rIns="0" bIns="0" rtlCol="0"/>
              <a:lstStyle/>
              <a:p>
                <a:endParaRPr sz="800">
                  <a:latin typeface="+mj-lt"/>
                </a:endParaRPr>
              </a:p>
            </p:txBody>
          </p:sp>
          <p:sp>
            <p:nvSpPr>
              <p:cNvPr id="41" name="object 58">
                <a:extLst>
                  <a:ext uri="{FF2B5EF4-FFF2-40B4-BE49-F238E27FC236}">
                    <a16:creationId xmlns:a16="http://schemas.microsoft.com/office/drawing/2014/main" id="{B0AFBAB1-E809-BC7D-1E4F-FDA457A099D3}"/>
                  </a:ext>
                </a:extLst>
              </p:cNvPr>
              <p:cNvSpPr/>
              <p:nvPr/>
            </p:nvSpPr>
            <p:spPr>
              <a:xfrm>
                <a:off x="4547018" y="9412934"/>
                <a:ext cx="15875" cy="74295"/>
              </a:xfrm>
              <a:custGeom>
                <a:avLst/>
                <a:gdLst/>
                <a:ahLst/>
                <a:cxnLst/>
                <a:rect l="l" t="t" r="r" b="b"/>
                <a:pathLst>
                  <a:path w="15875" h="74295">
                    <a:moveTo>
                      <a:pt x="15811" y="74295"/>
                    </a:moveTo>
                    <a:lnTo>
                      <a:pt x="0" y="74295"/>
                    </a:lnTo>
                    <a:lnTo>
                      <a:pt x="0" y="0"/>
                    </a:lnTo>
                    <a:lnTo>
                      <a:pt x="15811" y="0"/>
                    </a:lnTo>
                    <a:lnTo>
                      <a:pt x="15811" y="74295"/>
                    </a:lnTo>
                    <a:close/>
                  </a:path>
                </a:pathLst>
              </a:custGeom>
              <a:ln w="3175">
                <a:solidFill>
                  <a:srgbClr val="000000"/>
                </a:solidFill>
              </a:ln>
            </p:spPr>
            <p:txBody>
              <a:bodyPr wrap="square" lIns="0" tIns="0" rIns="0" bIns="0" rtlCol="0"/>
              <a:lstStyle/>
              <a:p>
                <a:endParaRPr sz="800">
                  <a:latin typeface="+mj-lt"/>
                </a:endParaRPr>
              </a:p>
            </p:txBody>
          </p:sp>
          <p:sp>
            <p:nvSpPr>
              <p:cNvPr id="42" name="object 59">
                <a:extLst>
                  <a:ext uri="{FF2B5EF4-FFF2-40B4-BE49-F238E27FC236}">
                    <a16:creationId xmlns:a16="http://schemas.microsoft.com/office/drawing/2014/main" id="{C6CADEB1-7631-2A5C-3FCE-FD159BE1D6D9}"/>
                  </a:ext>
                </a:extLst>
              </p:cNvPr>
              <p:cNvSpPr/>
              <p:nvPr/>
            </p:nvSpPr>
            <p:spPr>
              <a:xfrm>
                <a:off x="5490159" y="9227705"/>
                <a:ext cx="161925" cy="318770"/>
              </a:xfrm>
              <a:custGeom>
                <a:avLst/>
                <a:gdLst/>
                <a:ahLst/>
                <a:cxnLst/>
                <a:rect l="l" t="t" r="r" b="b"/>
                <a:pathLst>
                  <a:path w="161925" h="318770">
                    <a:moveTo>
                      <a:pt x="161696" y="0"/>
                    </a:moveTo>
                    <a:lnTo>
                      <a:pt x="0" y="0"/>
                    </a:lnTo>
                    <a:lnTo>
                      <a:pt x="0" y="318477"/>
                    </a:lnTo>
                    <a:lnTo>
                      <a:pt x="161696" y="318477"/>
                    </a:lnTo>
                    <a:lnTo>
                      <a:pt x="161696" y="0"/>
                    </a:lnTo>
                    <a:close/>
                  </a:path>
                </a:pathLst>
              </a:custGeom>
              <a:solidFill>
                <a:srgbClr val="3D3D3F"/>
              </a:solidFill>
            </p:spPr>
            <p:txBody>
              <a:bodyPr wrap="square" lIns="0" tIns="0" rIns="0" bIns="0" rtlCol="0"/>
              <a:lstStyle/>
              <a:p>
                <a:endParaRPr sz="800">
                  <a:latin typeface="+mj-lt"/>
                </a:endParaRPr>
              </a:p>
            </p:txBody>
          </p:sp>
          <p:sp>
            <p:nvSpPr>
              <p:cNvPr id="43" name="object 60">
                <a:extLst>
                  <a:ext uri="{FF2B5EF4-FFF2-40B4-BE49-F238E27FC236}">
                    <a16:creationId xmlns:a16="http://schemas.microsoft.com/office/drawing/2014/main" id="{66A73B76-EADF-91A6-9F2D-215F1679C07F}"/>
                  </a:ext>
                </a:extLst>
              </p:cNvPr>
              <p:cNvSpPr/>
              <p:nvPr/>
            </p:nvSpPr>
            <p:spPr>
              <a:xfrm>
                <a:off x="5501182" y="9357220"/>
                <a:ext cx="139700" cy="179070"/>
              </a:xfrm>
              <a:custGeom>
                <a:avLst/>
                <a:gdLst/>
                <a:ahLst/>
                <a:cxnLst/>
                <a:rect l="l" t="t" r="r" b="b"/>
                <a:pathLst>
                  <a:path w="139700" h="179070">
                    <a:moveTo>
                      <a:pt x="139623" y="0"/>
                    </a:moveTo>
                    <a:lnTo>
                      <a:pt x="0" y="0"/>
                    </a:lnTo>
                    <a:lnTo>
                      <a:pt x="0" y="178473"/>
                    </a:lnTo>
                    <a:lnTo>
                      <a:pt x="139623" y="178473"/>
                    </a:lnTo>
                    <a:lnTo>
                      <a:pt x="139623" y="0"/>
                    </a:lnTo>
                    <a:close/>
                  </a:path>
                </a:pathLst>
              </a:custGeom>
              <a:solidFill>
                <a:srgbClr val="FBAA2C"/>
              </a:solidFill>
            </p:spPr>
            <p:txBody>
              <a:bodyPr wrap="square" lIns="0" tIns="0" rIns="0" bIns="0" rtlCol="0"/>
              <a:lstStyle/>
              <a:p>
                <a:endParaRPr sz="800">
                  <a:latin typeface="+mj-lt"/>
                </a:endParaRPr>
              </a:p>
            </p:txBody>
          </p:sp>
          <p:sp>
            <p:nvSpPr>
              <p:cNvPr id="44" name="object 61">
                <a:extLst>
                  <a:ext uri="{FF2B5EF4-FFF2-40B4-BE49-F238E27FC236}">
                    <a16:creationId xmlns:a16="http://schemas.microsoft.com/office/drawing/2014/main" id="{38623269-9F4E-C21F-CE92-37184BAFE943}"/>
                  </a:ext>
                </a:extLst>
              </p:cNvPr>
              <p:cNvSpPr/>
              <p:nvPr/>
            </p:nvSpPr>
            <p:spPr>
              <a:xfrm>
                <a:off x="5501182" y="9357220"/>
                <a:ext cx="139700" cy="179070"/>
              </a:xfrm>
              <a:custGeom>
                <a:avLst/>
                <a:gdLst/>
                <a:ahLst/>
                <a:cxnLst/>
                <a:rect l="l" t="t" r="r" b="b"/>
                <a:pathLst>
                  <a:path w="139700" h="179070">
                    <a:moveTo>
                      <a:pt x="139623" y="0"/>
                    </a:moveTo>
                    <a:lnTo>
                      <a:pt x="0" y="0"/>
                    </a:lnTo>
                    <a:lnTo>
                      <a:pt x="0" y="178473"/>
                    </a:lnTo>
                    <a:lnTo>
                      <a:pt x="139623" y="178473"/>
                    </a:lnTo>
                    <a:lnTo>
                      <a:pt x="139623" y="0"/>
                    </a:lnTo>
                    <a:close/>
                  </a:path>
                </a:pathLst>
              </a:custGeom>
              <a:ln w="3175">
                <a:solidFill>
                  <a:srgbClr val="000000"/>
                </a:solidFill>
              </a:ln>
            </p:spPr>
            <p:txBody>
              <a:bodyPr wrap="square" lIns="0" tIns="0" rIns="0" bIns="0" rtlCol="0"/>
              <a:lstStyle/>
              <a:p>
                <a:endParaRPr sz="800">
                  <a:latin typeface="+mj-lt"/>
                </a:endParaRPr>
              </a:p>
            </p:txBody>
          </p:sp>
          <p:sp>
            <p:nvSpPr>
              <p:cNvPr id="45" name="object 62">
                <a:extLst>
                  <a:ext uri="{FF2B5EF4-FFF2-40B4-BE49-F238E27FC236}">
                    <a16:creationId xmlns:a16="http://schemas.microsoft.com/office/drawing/2014/main" id="{3F61BFB4-3A35-8C4D-8C22-A0F1019475C4}"/>
                  </a:ext>
                </a:extLst>
              </p:cNvPr>
              <p:cNvSpPr/>
              <p:nvPr/>
            </p:nvSpPr>
            <p:spPr>
              <a:xfrm>
                <a:off x="5501385" y="9268409"/>
                <a:ext cx="139217" cy="88353"/>
              </a:xfrm>
              <a:prstGeom prst="rect">
                <a:avLst/>
              </a:prstGeom>
              <a:blipFill>
                <a:blip r:embed="rId15" cstate="print"/>
                <a:stretch>
                  <a:fillRect/>
                </a:stretch>
              </a:blipFill>
            </p:spPr>
            <p:txBody>
              <a:bodyPr wrap="square" lIns="0" tIns="0" rIns="0" bIns="0" rtlCol="0"/>
              <a:lstStyle/>
              <a:p>
                <a:endParaRPr sz="800">
                  <a:latin typeface="+mj-lt"/>
                </a:endParaRPr>
              </a:p>
            </p:txBody>
          </p:sp>
          <p:sp>
            <p:nvSpPr>
              <p:cNvPr id="46" name="object 63">
                <a:extLst>
                  <a:ext uri="{FF2B5EF4-FFF2-40B4-BE49-F238E27FC236}">
                    <a16:creationId xmlns:a16="http://schemas.microsoft.com/office/drawing/2014/main" id="{619F8CD2-28A9-5914-B163-6C8C5F148DF3}"/>
                  </a:ext>
                </a:extLst>
              </p:cNvPr>
              <p:cNvSpPr/>
              <p:nvPr/>
            </p:nvSpPr>
            <p:spPr>
              <a:xfrm>
                <a:off x="5501384" y="9356681"/>
                <a:ext cx="139700" cy="0"/>
              </a:xfrm>
              <a:custGeom>
                <a:avLst/>
                <a:gdLst/>
                <a:ahLst/>
                <a:cxnLst/>
                <a:rect l="l" t="t" r="r" b="b"/>
                <a:pathLst>
                  <a:path w="139700">
                    <a:moveTo>
                      <a:pt x="0" y="0"/>
                    </a:moveTo>
                    <a:lnTo>
                      <a:pt x="139380" y="0"/>
                    </a:lnTo>
                  </a:path>
                </a:pathLst>
              </a:custGeom>
              <a:ln w="3175">
                <a:solidFill>
                  <a:srgbClr val="000000"/>
                </a:solidFill>
              </a:ln>
            </p:spPr>
            <p:txBody>
              <a:bodyPr wrap="square" lIns="0" tIns="0" rIns="0" bIns="0" rtlCol="0"/>
              <a:lstStyle/>
              <a:p>
                <a:endParaRPr sz="800">
                  <a:latin typeface="+mj-lt"/>
                </a:endParaRPr>
              </a:p>
            </p:txBody>
          </p:sp>
          <p:sp>
            <p:nvSpPr>
              <p:cNvPr id="47" name="object 64">
                <a:extLst>
                  <a:ext uri="{FF2B5EF4-FFF2-40B4-BE49-F238E27FC236}">
                    <a16:creationId xmlns:a16="http://schemas.microsoft.com/office/drawing/2014/main" id="{0609D44B-10B4-5FE0-457B-E35CE0BA9DB0}"/>
                  </a:ext>
                </a:extLst>
              </p:cNvPr>
              <p:cNvSpPr/>
              <p:nvPr/>
            </p:nvSpPr>
            <p:spPr>
              <a:xfrm>
                <a:off x="5501926" y="9269686"/>
                <a:ext cx="0" cy="86360"/>
              </a:xfrm>
              <a:custGeom>
                <a:avLst/>
                <a:gdLst/>
                <a:ahLst/>
                <a:cxnLst/>
                <a:rect l="l" t="t" r="r" b="b"/>
                <a:pathLst>
                  <a:path h="86359">
                    <a:moveTo>
                      <a:pt x="0" y="0"/>
                    </a:moveTo>
                    <a:lnTo>
                      <a:pt x="0" y="86360"/>
                    </a:lnTo>
                  </a:path>
                </a:pathLst>
              </a:custGeom>
              <a:ln w="3175">
                <a:solidFill>
                  <a:srgbClr val="000000"/>
                </a:solidFill>
              </a:ln>
            </p:spPr>
            <p:txBody>
              <a:bodyPr wrap="square" lIns="0" tIns="0" rIns="0" bIns="0" rtlCol="0"/>
              <a:lstStyle/>
              <a:p>
                <a:endParaRPr sz="800">
                  <a:latin typeface="+mj-lt"/>
                </a:endParaRPr>
              </a:p>
            </p:txBody>
          </p:sp>
          <p:sp>
            <p:nvSpPr>
              <p:cNvPr id="48" name="object 65">
                <a:extLst>
                  <a:ext uri="{FF2B5EF4-FFF2-40B4-BE49-F238E27FC236}">
                    <a16:creationId xmlns:a16="http://schemas.microsoft.com/office/drawing/2014/main" id="{D944E9C3-C3F4-384E-229B-CA9C83471A46}"/>
                  </a:ext>
                </a:extLst>
              </p:cNvPr>
              <p:cNvSpPr/>
              <p:nvPr/>
            </p:nvSpPr>
            <p:spPr>
              <a:xfrm>
                <a:off x="5501572" y="9269052"/>
                <a:ext cx="139065" cy="0"/>
              </a:xfrm>
              <a:custGeom>
                <a:avLst/>
                <a:gdLst/>
                <a:ahLst/>
                <a:cxnLst/>
                <a:rect l="l" t="t" r="r" b="b"/>
                <a:pathLst>
                  <a:path w="139064">
                    <a:moveTo>
                      <a:pt x="0" y="0"/>
                    </a:moveTo>
                    <a:lnTo>
                      <a:pt x="139029" y="0"/>
                    </a:lnTo>
                  </a:path>
                </a:pathLst>
              </a:custGeom>
              <a:ln w="3175">
                <a:solidFill>
                  <a:srgbClr val="000000"/>
                </a:solidFill>
              </a:ln>
            </p:spPr>
            <p:txBody>
              <a:bodyPr wrap="square" lIns="0" tIns="0" rIns="0" bIns="0" rtlCol="0"/>
              <a:lstStyle/>
              <a:p>
                <a:endParaRPr sz="800">
                  <a:latin typeface="+mj-lt"/>
                </a:endParaRPr>
              </a:p>
            </p:txBody>
          </p:sp>
          <p:sp>
            <p:nvSpPr>
              <p:cNvPr id="49" name="object 66">
                <a:extLst>
                  <a:ext uri="{FF2B5EF4-FFF2-40B4-BE49-F238E27FC236}">
                    <a16:creationId xmlns:a16="http://schemas.microsoft.com/office/drawing/2014/main" id="{616BE218-0F46-DA65-51CC-26B192B8CCF4}"/>
                  </a:ext>
                </a:extLst>
              </p:cNvPr>
              <p:cNvSpPr/>
              <p:nvPr/>
            </p:nvSpPr>
            <p:spPr>
              <a:xfrm>
                <a:off x="5640231" y="9269318"/>
                <a:ext cx="0" cy="86995"/>
              </a:xfrm>
              <a:custGeom>
                <a:avLst/>
                <a:gdLst/>
                <a:ahLst/>
                <a:cxnLst/>
                <a:rect l="l" t="t" r="r" b="b"/>
                <a:pathLst>
                  <a:path h="86995">
                    <a:moveTo>
                      <a:pt x="0" y="0"/>
                    </a:moveTo>
                    <a:lnTo>
                      <a:pt x="0" y="86995"/>
                    </a:lnTo>
                  </a:path>
                </a:pathLst>
              </a:custGeom>
              <a:ln w="3175">
                <a:solidFill>
                  <a:srgbClr val="000000"/>
                </a:solidFill>
              </a:ln>
            </p:spPr>
            <p:txBody>
              <a:bodyPr wrap="square" lIns="0" tIns="0" rIns="0" bIns="0" rtlCol="0"/>
              <a:lstStyle/>
              <a:p>
                <a:endParaRPr sz="800">
                  <a:latin typeface="+mj-lt"/>
                </a:endParaRPr>
              </a:p>
            </p:txBody>
          </p:sp>
          <p:sp>
            <p:nvSpPr>
              <p:cNvPr id="50" name="object 67">
                <a:extLst>
                  <a:ext uri="{FF2B5EF4-FFF2-40B4-BE49-F238E27FC236}">
                    <a16:creationId xmlns:a16="http://schemas.microsoft.com/office/drawing/2014/main" id="{C53FD616-1ED8-84FC-C791-368271882FEF}"/>
                  </a:ext>
                </a:extLst>
              </p:cNvPr>
              <p:cNvSpPr/>
              <p:nvPr/>
            </p:nvSpPr>
            <p:spPr>
              <a:xfrm>
                <a:off x="4608055" y="9243783"/>
                <a:ext cx="181241" cy="113436"/>
              </a:xfrm>
              <a:prstGeom prst="rect">
                <a:avLst/>
              </a:prstGeom>
              <a:blipFill>
                <a:blip r:embed="rId16" cstate="print"/>
                <a:stretch>
                  <a:fillRect/>
                </a:stretch>
              </a:blipFill>
            </p:spPr>
            <p:txBody>
              <a:bodyPr wrap="square" lIns="0" tIns="0" rIns="0" bIns="0" rtlCol="0"/>
              <a:lstStyle/>
              <a:p>
                <a:endParaRPr sz="800">
                  <a:latin typeface="+mj-lt"/>
                </a:endParaRPr>
              </a:p>
            </p:txBody>
          </p:sp>
          <p:sp>
            <p:nvSpPr>
              <p:cNvPr id="51" name="object 68">
                <a:extLst>
                  <a:ext uri="{FF2B5EF4-FFF2-40B4-BE49-F238E27FC236}">
                    <a16:creationId xmlns:a16="http://schemas.microsoft.com/office/drawing/2014/main" id="{F5270313-1FA0-ADE2-6076-0DB02CC73135}"/>
                  </a:ext>
                </a:extLst>
              </p:cNvPr>
              <p:cNvSpPr/>
              <p:nvPr/>
            </p:nvSpPr>
            <p:spPr>
              <a:xfrm>
                <a:off x="4608055" y="9243783"/>
                <a:ext cx="181610" cy="113664"/>
              </a:xfrm>
              <a:custGeom>
                <a:avLst/>
                <a:gdLst/>
                <a:ahLst/>
                <a:cxnLst/>
                <a:rect l="l" t="t" r="r" b="b"/>
                <a:pathLst>
                  <a:path w="181610" h="113665">
                    <a:moveTo>
                      <a:pt x="181241" y="0"/>
                    </a:moveTo>
                    <a:lnTo>
                      <a:pt x="0" y="0"/>
                    </a:lnTo>
                    <a:lnTo>
                      <a:pt x="0" y="113436"/>
                    </a:lnTo>
                    <a:lnTo>
                      <a:pt x="181241" y="113436"/>
                    </a:lnTo>
                    <a:lnTo>
                      <a:pt x="181241" y="0"/>
                    </a:lnTo>
                    <a:close/>
                  </a:path>
                </a:pathLst>
              </a:custGeom>
              <a:ln w="3175">
                <a:solidFill>
                  <a:srgbClr val="000000"/>
                </a:solidFill>
              </a:ln>
            </p:spPr>
            <p:txBody>
              <a:bodyPr wrap="square" lIns="0" tIns="0" rIns="0" bIns="0" rtlCol="0"/>
              <a:lstStyle/>
              <a:p>
                <a:endParaRPr sz="800">
                  <a:latin typeface="+mj-lt"/>
                </a:endParaRPr>
              </a:p>
            </p:txBody>
          </p:sp>
          <p:sp>
            <p:nvSpPr>
              <p:cNvPr id="52" name="object 69">
                <a:extLst>
                  <a:ext uri="{FF2B5EF4-FFF2-40B4-BE49-F238E27FC236}">
                    <a16:creationId xmlns:a16="http://schemas.microsoft.com/office/drawing/2014/main" id="{4B98F12D-F8FF-6518-D606-5493AA5A5EFB}"/>
                  </a:ext>
                </a:extLst>
              </p:cNvPr>
              <p:cNvSpPr/>
              <p:nvPr/>
            </p:nvSpPr>
            <p:spPr>
              <a:xfrm>
                <a:off x="4812550" y="9243783"/>
                <a:ext cx="203365" cy="113436"/>
              </a:xfrm>
              <a:prstGeom prst="rect">
                <a:avLst/>
              </a:prstGeom>
              <a:blipFill>
                <a:blip r:embed="rId17" cstate="print"/>
                <a:stretch>
                  <a:fillRect/>
                </a:stretch>
              </a:blipFill>
            </p:spPr>
            <p:txBody>
              <a:bodyPr wrap="square" lIns="0" tIns="0" rIns="0" bIns="0" rtlCol="0"/>
              <a:lstStyle/>
              <a:p>
                <a:endParaRPr sz="800">
                  <a:latin typeface="+mj-lt"/>
                </a:endParaRPr>
              </a:p>
            </p:txBody>
          </p:sp>
          <p:sp>
            <p:nvSpPr>
              <p:cNvPr id="53" name="object 70">
                <a:extLst>
                  <a:ext uri="{FF2B5EF4-FFF2-40B4-BE49-F238E27FC236}">
                    <a16:creationId xmlns:a16="http://schemas.microsoft.com/office/drawing/2014/main" id="{1497A223-3B96-205B-2189-D02335C7A69F}"/>
                  </a:ext>
                </a:extLst>
              </p:cNvPr>
              <p:cNvSpPr/>
              <p:nvPr/>
            </p:nvSpPr>
            <p:spPr>
              <a:xfrm>
                <a:off x="4812550" y="9243783"/>
                <a:ext cx="203835" cy="113664"/>
              </a:xfrm>
              <a:custGeom>
                <a:avLst/>
                <a:gdLst/>
                <a:ahLst/>
                <a:cxnLst/>
                <a:rect l="l" t="t" r="r" b="b"/>
                <a:pathLst>
                  <a:path w="203835" h="113665">
                    <a:moveTo>
                      <a:pt x="203365" y="0"/>
                    </a:moveTo>
                    <a:lnTo>
                      <a:pt x="0" y="0"/>
                    </a:lnTo>
                    <a:lnTo>
                      <a:pt x="0" y="113436"/>
                    </a:lnTo>
                    <a:lnTo>
                      <a:pt x="203365" y="113436"/>
                    </a:lnTo>
                    <a:lnTo>
                      <a:pt x="203365" y="0"/>
                    </a:lnTo>
                    <a:close/>
                  </a:path>
                </a:pathLst>
              </a:custGeom>
              <a:ln w="3175">
                <a:solidFill>
                  <a:srgbClr val="000000"/>
                </a:solidFill>
              </a:ln>
            </p:spPr>
            <p:txBody>
              <a:bodyPr wrap="square" lIns="0" tIns="0" rIns="0" bIns="0" rtlCol="0"/>
              <a:lstStyle/>
              <a:p>
                <a:endParaRPr sz="800">
                  <a:latin typeface="+mj-lt"/>
                </a:endParaRPr>
              </a:p>
            </p:txBody>
          </p:sp>
          <p:sp>
            <p:nvSpPr>
              <p:cNvPr id="54" name="object 71">
                <a:extLst>
                  <a:ext uri="{FF2B5EF4-FFF2-40B4-BE49-F238E27FC236}">
                    <a16:creationId xmlns:a16="http://schemas.microsoft.com/office/drawing/2014/main" id="{F40C1C98-5E6B-EFCC-746A-B14B70507159}"/>
                  </a:ext>
                </a:extLst>
              </p:cNvPr>
              <p:cNvSpPr/>
              <p:nvPr/>
            </p:nvSpPr>
            <p:spPr>
              <a:xfrm>
                <a:off x="5038750" y="9243783"/>
                <a:ext cx="203339" cy="113436"/>
              </a:xfrm>
              <a:prstGeom prst="rect">
                <a:avLst/>
              </a:prstGeom>
              <a:blipFill>
                <a:blip r:embed="rId18" cstate="print"/>
                <a:stretch>
                  <a:fillRect/>
                </a:stretch>
              </a:blipFill>
            </p:spPr>
            <p:txBody>
              <a:bodyPr wrap="square" lIns="0" tIns="0" rIns="0" bIns="0" rtlCol="0"/>
              <a:lstStyle/>
              <a:p>
                <a:endParaRPr sz="800">
                  <a:latin typeface="+mj-lt"/>
                </a:endParaRPr>
              </a:p>
            </p:txBody>
          </p:sp>
          <p:sp>
            <p:nvSpPr>
              <p:cNvPr id="55" name="object 72">
                <a:extLst>
                  <a:ext uri="{FF2B5EF4-FFF2-40B4-BE49-F238E27FC236}">
                    <a16:creationId xmlns:a16="http://schemas.microsoft.com/office/drawing/2014/main" id="{0D52E774-BAE3-164B-6502-DF48C15A4691}"/>
                  </a:ext>
                </a:extLst>
              </p:cNvPr>
              <p:cNvSpPr/>
              <p:nvPr/>
            </p:nvSpPr>
            <p:spPr>
              <a:xfrm>
                <a:off x="5038750" y="9243783"/>
                <a:ext cx="203835" cy="113664"/>
              </a:xfrm>
              <a:custGeom>
                <a:avLst/>
                <a:gdLst/>
                <a:ahLst/>
                <a:cxnLst/>
                <a:rect l="l" t="t" r="r" b="b"/>
                <a:pathLst>
                  <a:path w="203835" h="113665">
                    <a:moveTo>
                      <a:pt x="203352" y="0"/>
                    </a:moveTo>
                    <a:lnTo>
                      <a:pt x="0" y="0"/>
                    </a:lnTo>
                    <a:lnTo>
                      <a:pt x="0" y="113436"/>
                    </a:lnTo>
                    <a:lnTo>
                      <a:pt x="203352" y="113436"/>
                    </a:lnTo>
                    <a:lnTo>
                      <a:pt x="203352" y="0"/>
                    </a:lnTo>
                    <a:close/>
                  </a:path>
                </a:pathLst>
              </a:custGeom>
              <a:ln w="3175">
                <a:solidFill>
                  <a:srgbClr val="000000"/>
                </a:solidFill>
              </a:ln>
            </p:spPr>
            <p:txBody>
              <a:bodyPr wrap="square" lIns="0" tIns="0" rIns="0" bIns="0" rtlCol="0"/>
              <a:lstStyle/>
              <a:p>
                <a:endParaRPr sz="800">
                  <a:latin typeface="+mj-lt"/>
                </a:endParaRPr>
              </a:p>
            </p:txBody>
          </p:sp>
          <p:sp>
            <p:nvSpPr>
              <p:cNvPr id="56" name="object 73">
                <a:extLst>
                  <a:ext uri="{FF2B5EF4-FFF2-40B4-BE49-F238E27FC236}">
                    <a16:creationId xmlns:a16="http://schemas.microsoft.com/office/drawing/2014/main" id="{4B36FF06-54FF-A210-3932-CA74925C3876}"/>
                  </a:ext>
                </a:extLst>
              </p:cNvPr>
              <p:cNvSpPr/>
              <p:nvPr/>
            </p:nvSpPr>
            <p:spPr>
              <a:xfrm>
                <a:off x="5268595" y="9243783"/>
                <a:ext cx="203352" cy="113436"/>
              </a:xfrm>
              <a:prstGeom prst="rect">
                <a:avLst/>
              </a:prstGeom>
              <a:blipFill>
                <a:blip r:embed="rId19" cstate="print"/>
                <a:stretch>
                  <a:fillRect/>
                </a:stretch>
              </a:blipFill>
            </p:spPr>
            <p:txBody>
              <a:bodyPr wrap="square" lIns="0" tIns="0" rIns="0" bIns="0" rtlCol="0"/>
              <a:lstStyle/>
              <a:p>
                <a:endParaRPr sz="800">
                  <a:latin typeface="+mj-lt"/>
                </a:endParaRPr>
              </a:p>
            </p:txBody>
          </p:sp>
          <p:sp>
            <p:nvSpPr>
              <p:cNvPr id="57" name="object 74">
                <a:extLst>
                  <a:ext uri="{FF2B5EF4-FFF2-40B4-BE49-F238E27FC236}">
                    <a16:creationId xmlns:a16="http://schemas.microsoft.com/office/drawing/2014/main" id="{5BC7E9AE-81FF-E845-C5E3-716C9A7D838D}"/>
                  </a:ext>
                </a:extLst>
              </p:cNvPr>
              <p:cNvSpPr/>
              <p:nvPr/>
            </p:nvSpPr>
            <p:spPr>
              <a:xfrm>
                <a:off x="5268595" y="9243783"/>
                <a:ext cx="203835" cy="113664"/>
              </a:xfrm>
              <a:custGeom>
                <a:avLst/>
                <a:gdLst/>
                <a:ahLst/>
                <a:cxnLst/>
                <a:rect l="l" t="t" r="r" b="b"/>
                <a:pathLst>
                  <a:path w="203835" h="113665">
                    <a:moveTo>
                      <a:pt x="203352" y="0"/>
                    </a:moveTo>
                    <a:lnTo>
                      <a:pt x="0" y="0"/>
                    </a:lnTo>
                    <a:lnTo>
                      <a:pt x="0" y="113436"/>
                    </a:lnTo>
                    <a:lnTo>
                      <a:pt x="203352" y="113436"/>
                    </a:lnTo>
                    <a:lnTo>
                      <a:pt x="203352" y="0"/>
                    </a:lnTo>
                    <a:close/>
                  </a:path>
                </a:pathLst>
              </a:custGeom>
              <a:ln w="3175">
                <a:solidFill>
                  <a:srgbClr val="000000"/>
                </a:solidFill>
              </a:ln>
            </p:spPr>
            <p:txBody>
              <a:bodyPr wrap="square" lIns="0" tIns="0" rIns="0" bIns="0" rtlCol="0"/>
              <a:lstStyle/>
              <a:p>
                <a:endParaRPr sz="800">
                  <a:latin typeface="+mj-lt"/>
                </a:endParaRPr>
              </a:p>
            </p:txBody>
          </p:sp>
          <p:sp>
            <p:nvSpPr>
              <p:cNvPr id="58" name="object 75">
                <a:extLst>
                  <a:ext uri="{FF2B5EF4-FFF2-40B4-BE49-F238E27FC236}">
                    <a16:creationId xmlns:a16="http://schemas.microsoft.com/office/drawing/2014/main" id="{408F1840-1631-1025-E02E-1C46EFE06FB8}"/>
                  </a:ext>
                </a:extLst>
              </p:cNvPr>
              <p:cNvSpPr/>
              <p:nvPr/>
            </p:nvSpPr>
            <p:spPr>
              <a:xfrm>
                <a:off x="5665647" y="9243783"/>
                <a:ext cx="203339" cy="113436"/>
              </a:xfrm>
              <a:prstGeom prst="rect">
                <a:avLst/>
              </a:prstGeom>
              <a:blipFill>
                <a:blip r:embed="rId20" cstate="print"/>
                <a:stretch>
                  <a:fillRect/>
                </a:stretch>
              </a:blipFill>
            </p:spPr>
            <p:txBody>
              <a:bodyPr wrap="square" lIns="0" tIns="0" rIns="0" bIns="0" rtlCol="0"/>
              <a:lstStyle/>
              <a:p>
                <a:endParaRPr sz="800">
                  <a:latin typeface="+mj-lt"/>
                </a:endParaRPr>
              </a:p>
            </p:txBody>
          </p:sp>
          <p:sp>
            <p:nvSpPr>
              <p:cNvPr id="59" name="object 76">
                <a:extLst>
                  <a:ext uri="{FF2B5EF4-FFF2-40B4-BE49-F238E27FC236}">
                    <a16:creationId xmlns:a16="http://schemas.microsoft.com/office/drawing/2014/main" id="{7A951970-2B0D-774B-2BD7-EF3531303030}"/>
                  </a:ext>
                </a:extLst>
              </p:cNvPr>
              <p:cNvSpPr/>
              <p:nvPr/>
            </p:nvSpPr>
            <p:spPr>
              <a:xfrm>
                <a:off x="5665635" y="9243783"/>
                <a:ext cx="203835" cy="113664"/>
              </a:xfrm>
              <a:custGeom>
                <a:avLst/>
                <a:gdLst/>
                <a:ahLst/>
                <a:cxnLst/>
                <a:rect l="l" t="t" r="r" b="b"/>
                <a:pathLst>
                  <a:path w="203835" h="113665">
                    <a:moveTo>
                      <a:pt x="203352" y="0"/>
                    </a:moveTo>
                    <a:lnTo>
                      <a:pt x="0" y="0"/>
                    </a:lnTo>
                    <a:lnTo>
                      <a:pt x="0" y="113436"/>
                    </a:lnTo>
                    <a:lnTo>
                      <a:pt x="203352" y="113436"/>
                    </a:lnTo>
                    <a:lnTo>
                      <a:pt x="203352" y="0"/>
                    </a:lnTo>
                    <a:close/>
                  </a:path>
                </a:pathLst>
              </a:custGeom>
              <a:ln w="3175">
                <a:solidFill>
                  <a:srgbClr val="000000"/>
                </a:solidFill>
              </a:ln>
            </p:spPr>
            <p:txBody>
              <a:bodyPr wrap="square" lIns="0" tIns="0" rIns="0" bIns="0" rtlCol="0"/>
              <a:lstStyle/>
              <a:p>
                <a:endParaRPr sz="800">
                  <a:latin typeface="+mj-lt"/>
                </a:endParaRPr>
              </a:p>
            </p:txBody>
          </p:sp>
          <p:sp>
            <p:nvSpPr>
              <p:cNvPr id="60" name="object 77">
                <a:extLst>
                  <a:ext uri="{FF2B5EF4-FFF2-40B4-BE49-F238E27FC236}">
                    <a16:creationId xmlns:a16="http://schemas.microsoft.com/office/drawing/2014/main" id="{236445FD-DF46-B112-0555-7E3C5E246A86}"/>
                  </a:ext>
                </a:extLst>
              </p:cNvPr>
              <p:cNvSpPr/>
              <p:nvPr/>
            </p:nvSpPr>
            <p:spPr>
              <a:xfrm>
                <a:off x="5898502" y="9243783"/>
                <a:ext cx="203352" cy="113436"/>
              </a:xfrm>
              <a:prstGeom prst="rect">
                <a:avLst/>
              </a:prstGeom>
              <a:blipFill>
                <a:blip r:embed="rId20" cstate="print"/>
                <a:stretch>
                  <a:fillRect/>
                </a:stretch>
              </a:blipFill>
            </p:spPr>
            <p:txBody>
              <a:bodyPr wrap="square" lIns="0" tIns="0" rIns="0" bIns="0" rtlCol="0"/>
              <a:lstStyle/>
              <a:p>
                <a:endParaRPr sz="800">
                  <a:latin typeface="+mj-lt"/>
                </a:endParaRPr>
              </a:p>
            </p:txBody>
          </p:sp>
          <p:sp>
            <p:nvSpPr>
              <p:cNvPr id="61" name="object 78">
                <a:extLst>
                  <a:ext uri="{FF2B5EF4-FFF2-40B4-BE49-F238E27FC236}">
                    <a16:creationId xmlns:a16="http://schemas.microsoft.com/office/drawing/2014/main" id="{D745E166-51DB-BB05-719D-D32231C100C9}"/>
                  </a:ext>
                </a:extLst>
              </p:cNvPr>
              <p:cNvSpPr/>
              <p:nvPr/>
            </p:nvSpPr>
            <p:spPr>
              <a:xfrm>
                <a:off x="5898502" y="9243783"/>
                <a:ext cx="203835" cy="113664"/>
              </a:xfrm>
              <a:custGeom>
                <a:avLst/>
                <a:gdLst/>
                <a:ahLst/>
                <a:cxnLst/>
                <a:rect l="l" t="t" r="r" b="b"/>
                <a:pathLst>
                  <a:path w="203835" h="113665">
                    <a:moveTo>
                      <a:pt x="203352" y="0"/>
                    </a:moveTo>
                    <a:lnTo>
                      <a:pt x="0" y="0"/>
                    </a:lnTo>
                    <a:lnTo>
                      <a:pt x="0" y="113436"/>
                    </a:lnTo>
                    <a:lnTo>
                      <a:pt x="203352" y="113436"/>
                    </a:lnTo>
                    <a:lnTo>
                      <a:pt x="203352" y="0"/>
                    </a:lnTo>
                    <a:close/>
                  </a:path>
                </a:pathLst>
              </a:custGeom>
              <a:ln w="3175">
                <a:solidFill>
                  <a:srgbClr val="000000"/>
                </a:solidFill>
              </a:ln>
            </p:spPr>
            <p:txBody>
              <a:bodyPr wrap="square" lIns="0" tIns="0" rIns="0" bIns="0" rtlCol="0"/>
              <a:lstStyle/>
              <a:p>
                <a:endParaRPr sz="800">
                  <a:latin typeface="+mj-lt"/>
                </a:endParaRPr>
              </a:p>
            </p:txBody>
          </p:sp>
          <p:sp>
            <p:nvSpPr>
              <p:cNvPr id="62" name="object 79">
                <a:extLst>
                  <a:ext uri="{FF2B5EF4-FFF2-40B4-BE49-F238E27FC236}">
                    <a16:creationId xmlns:a16="http://schemas.microsoft.com/office/drawing/2014/main" id="{7696291D-5833-2126-4E22-B69E5CCEF939}"/>
                  </a:ext>
                </a:extLst>
              </p:cNvPr>
              <p:cNvSpPr/>
              <p:nvPr/>
            </p:nvSpPr>
            <p:spPr>
              <a:xfrm>
                <a:off x="6131369" y="9243783"/>
                <a:ext cx="203352" cy="113436"/>
              </a:xfrm>
              <a:prstGeom prst="rect">
                <a:avLst/>
              </a:prstGeom>
              <a:blipFill>
                <a:blip r:embed="rId21" cstate="print"/>
                <a:stretch>
                  <a:fillRect/>
                </a:stretch>
              </a:blipFill>
            </p:spPr>
            <p:txBody>
              <a:bodyPr wrap="square" lIns="0" tIns="0" rIns="0" bIns="0" rtlCol="0"/>
              <a:lstStyle/>
              <a:p>
                <a:endParaRPr sz="800">
                  <a:latin typeface="+mj-lt"/>
                </a:endParaRPr>
              </a:p>
            </p:txBody>
          </p:sp>
          <p:sp>
            <p:nvSpPr>
              <p:cNvPr id="63" name="object 80">
                <a:extLst>
                  <a:ext uri="{FF2B5EF4-FFF2-40B4-BE49-F238E27FC236}">
                    <a16:creationId xmlns:a16="http://schemas.microsoft.com/office/drawing/2014/main" id="{991DDAD0-F9ED-A617-E367-DC753033EA37}"/>
                  </a:ext>
                </a:extLst>
              </p:cNvPr>
              <p:cNvSpPr/>
              <p:nvPr/>
            </p:nvSpPr>
            <p:spPr>
              <a:xfrm>
                <a:off x="6131369" y="9243783"/>
                <a:ext cx="203835" cy="113664"/>
              </a:xfrm>
              <a:custGeom>
                <a:avLst/>
                <a:gdLst/>
                <a:ahLst/>
                <a:cxnLst/>
                <a:rect l="l" t="t" r="r" b="b"/>
                <a:pathLst>
                  <a:path w="203835" h="113665">
                    <a:moveTo>
                      <a:pt x="203352" y="0"/>
                    </a:moveTo>
                    <a:lnTo>
                      <a:pt x="0" y="0"/>
                    </a:lnTo>
                    <a:lnTo>
                      <a:pt x="0" y="113436"/>
                    </a:lnTo>
                    <a:lnTo>
                      <a:pt x="203352" y="113436"/>
                    </a:lnTo>
                    <a:lnTo>
                      <a:pt x="203352" y="0"/>
                    </a:lnTo>
                    <a:close/>
                  </a:path>
                </a:pathLst>
              </a:custGeom>
              <a:ln w="3175">
                <a:solidFill>
                  <a:srgbClr val="000000"/>
                </a:solidFill>
              </a:ln>
            </p:spPr>
            <p:txBody>
              <a:bodyPr wrap="square" lIns="0" tIns="0" rIns="0" bIns="0" rtlCol="0"/>
              <a:lstStyle/>
              <a:p>
                <a:endParaRPr sz="800">
                  <a:latin typeface="+mj-lt"/>
                </a:endParaRPr>
              </a:p>
            </p:txBody>
          </p:sp>
          <p:sp>
            <p:nvSpPr>
              <p:cNvPr id="64" name="object 81">
                <a:extLst>
                  <a:ext uri="{FF2B5EF4-FFF2-40B4-BE49-F238E27FC236}">
                    <a16:creationId xmlns:a16="http://schemas.microsoft.com/office/drawing/2014/main" id="{39B33597-5DFF-F449-313C-6CE18AB72650}"/>
                  </a:ext>
                </a:extLst>
              </p:cNvPr>
              <p:cNvSpPr/>
              <p:nvPr/>
            </p:nvSpPr>
            <p:spPr>
              <a:xfrm>
                <a:off x="6469533" y="9177814"/>
                <a:ext cx="131445" cy="369570"/>
              </a:xfrm>
              <a:custGeom>
                <a:avLst/>
                <a:gdLst/>
                <a:ahLst/>
                <a:cxnLst/>
                <a:rect l="l" t="t" r="r" b="b"/>
                <a:pathLst>
                  <a:path w="131445" h="369570">
                    <a:moveTo>
                      <a:pt x="0" y="0"/>
                    </a:moveTo>
                    <a:lnTo>
                      <a:pt x="39344" y="181508"/>
                    </a:lnTo>
                    <a:lnTo>
                      <a:pt x="47751" y="368960"/>
                    </a:lnTo>
                    <a:lnTo>
                      <a:pt x="88925" y="367368"/>
                    </a:lnTo>
                    <a:lnTo>
                      <a:pt x="127562" y="355108"/>
                    </a:lnTo>
                    <a:lnTo>
                      <a:pt x="131089" y="325170"/>
                    </a:lnTo>
                    <a:lnTo>
                      <a:pt x="130873" y="302160"/>
                    </a:lnTo>
                    <a:lnTo>
                      <a:pt x="127156" y="234332"/>
                    </a:lnTo>
                    <a:lnTo>
                      <a:pt x="99199" y="69659"/>
                    </a:lnTo>
                    <a:lnTo>
                      <a:pt x="78333" y="26987"/>
                    </a:lnTo>
                    <a:lnTo>
                      <a:pt x="36408" y="1891"/>
                    </a:lnTo>
                    <a:lnTo>
                      <a:pt x="31203" y="482"/>
                    </a:lnTo>
                    <a:lnTo>
                      <a:pt x="0" y="0"/>
                    </a:lnTo>
                    <a:close/>
                  </a:path>
                </a:pathLst>
              </a:custGeom>
              <a:solidFill>
                <a:srgbClr val="FBAA2C"/>
              </a:solidFill>
            </p:spPr>
            <p:txBody>
              <a:bodyPr wrap="square" lIns="0" tIns="0" rIns="0" bIns="0" rtlCol="0"/>
              <a:lstStyle/>
              <a:p>
                <a:endParaRPr sz="800">
                  <a:latin typeface="+mj-lt"/>
                </a:endParaRPr>
              </a:p>
            </p:txBody>
          </p:sp>
          <p:sp>
            <p:nvSpPr>
              <p:cNvPr id="65" name="object 82">
                <a:extLst>
                  <a:ext uri="{FF2B5EF4-FFF2-40B4-BE49-F238E27FC236}">
                    <a16:creationId xmlns:a16="http://schemas.microsoft.com/office/drawing/2014/main" id="{D09A034D-E547-0823-59BD-F03F0EF2044F}"/>
                  </a:ext>
                </a:extLst>
              </p:cNvPr>
              <p:cNvSpPr/>
              <p:nvPr/>
            </p:nvSpPr>
            <p:spPr>
              <a:xfrm>
                <a:off x="6469533" y="9177814"/>
                <a:ext cx="131445" cy="369570"/>
              </a:xfrm>
              <a:custGeom>
                <a:avLst/>
                <a:gdLst/>
                <a:ahLst/>
                <a:cxnLst/>
                <a:rect l="l" t="t" r="r" b="b"/>
                <a:pathLst>
                  <a:path w="131445" h="369570">
                    <a:moveTo>
                      <a:pt x="47751" y="368960"/>
                    </a:moveTo>
                    <a:lnTo>
                      <a:pt x="88925" y="367368"/>
                    </a:lnTo>
                    <a:lnTo>
                      <a:pt x="127562" y="355108"/>
                    </a:lnTo>
                    <a:lnTo>
                      <a:pt x="131089" y="325170"/>
                    </a:lnTo>
                    <a:lnTo>
                      <a:pt x="130873" y="302160"/>
                    </a:lnTo>
                    <a:lnTo>
                      <a:pt x="127156" y="234332"/>
                    </a:lnTo>
                    <a:lnTo>
                      <a:pt x="99199" y="69659"/>
                    </a:lnTo>
                    <a:lnTo>
                      <a:pt x="78333" y="26987"/>
                    </a:lnTo>
                    <a:lnTo>
                      <a:pt x="36408" y="1891"/>
                    </a:lnTo>
                    <a:lnTo>
                      <a:pt x="0" y="0"/>
                    </a:lnTo>
                    <a:lnTo>
                      <a:pt x="39344" y="181508"/>
                    </a:lnTo>
                    <a:lnTo>
                      <a:pt x="47751" y="368960"/>
                    </a:lnTo>
                    <a:close/>
                  </a:path>
                </a:pathLst>
              </a:custGeom>
              <a:ln w="3175">
                <a:solidFill>
                  <a:srgbClr val="1A171B"/>
                </a:solidFill>
              </a:ln>
            </p:spPr>
            <p:txBody>
              <a:bodyPr wrap="square" lIns="0" tIns="0" rIns="0" bIns="0" rtlCol="0"/>
              <a:lstStyle/>
              <a:p>
                <a:endParaRPr sz="800">
                  <a:latin typeface="+mj-lt"/>
                </a:endParaRPr>
              </a:p>
            </p:txBody>
          </p:sp>
          <p:sp>
            <p:nvSpPr>
              <p:cNvPr id="66" name="object 83">
                <a:extLst>
                  <a:ext uri="{FF2B5EF4-FFF2-40B4-BE49-F238E27FC236}">
                    <a16:creationId xmlns:a16="http://schemas.microsoft.com/office/drawing/2014/main" id="{C6875041-2A5F-0219-6D28-E5967F18D18E}"/>
                  </a:ext>
                </a:extLst>
              </p:cNvPr>
              <p:cNvSpPr/>
              <p:nvPr/>
            </p:nvSpPr>
            <p:spPr>
              <a:xfrm>
                <a:off x="6527380" y="9252966"/>
                <a:ext cx="67284" cy="145656"/>
              </a:xfrm>
              <a:prstGeom prst="rect">
                <a:avLst/>
              </a:prstGeom>
              <a:blipFill>
                <a:blip r:embed="rId22" cstate="print"/>
                <a:stretch>
                  <a:fillRect/>
                </a:stretch>
              </a:blipFill>
            </p:spPr>
            <p:txBody>
              <a:bodyPr wrap="square" lIns="0" tIns="0" rIns="0" bIns="0" rtlCol="0"/>
              <a:lstStyle/>
              <a:p>
                <a:endParaRPr sz="800">
                  <a:latin typeface="+mj-lt"/>
                </a:endParaRPr>
              </a:p>
            </p:txBody>
          </p:sp>
          <p:sp>
            <p:nvSpPr>
              <p:cNvPr id="67" name="object 84">
                <a:extLst>
                  <a:ext uri="{FF2B5EF4-FFF2-40B4-BE49-F238E27FC236}">
                    <a16:creationId xmlns:a16="http://schemas.microsoft.com/office/drawing/2014/main" id="{90EC8E35-CF9F-307A-2751-B80A98E3BD3B}"/>
                  </a:ext>
                </a:extLst>
              </p:cNvPr>
              <p:cNvSpPr/>
              <p:nvPr/>
            </p:nvSpPr>
            <p:spPr>
              <a:xfrm>
                <a:off x="6526934" y="9252509"/>
                <a:ext cx="68186" cy="146557"/>
              </a:xfrm>
              <a:prstGeom prst="rect">
                <a:avLst/>
              </a:prstGeom>
              <a:blipFill>
                <a:blip r:embed="rId23" cstate="print"/>
                <a:stretch>
                  <a:fillRect/>
                </a:stretch>
              </a:blipFill>
            </p:spPr>
            <p:txBody>
              <a:bodyPr wrap="square" lIns="0" tIns="0" rIns="0" bIns="0" rtlCol="0"/>
              <a:lstStyle/>
              <a:p>
                <a:endParaRPr sz="800">
                  <a:latin typeface="+mj-lt"/>
                </a:endParaRPr>
              </a:p>
            </p:txBody>
          </p:sp>
          <p:sp>
            <p:nvSpPr>
              <p:cNvPr id="68" name="object 85">
                <a:extLst>
                  <a:ext uri="{FF2B5EF4-FFF2-40B4-BE49-F238E27FC236}">
                    <a16:creationId xmlns:a16="http://schemas.microsoft.com/office/drawing/2014/main" id="{EE1E355F-912B-3732-F42D-607A841D81F9}"/>
                  </a:ext>
                </a:extLst>
              </p:cNvPr>
              <p:cNvSpPr/>
              <p:nvPr/>
            </p:nvSpPr>
            <p:spPr>
              <a:xfrm>
                <a:off x="6527812" y="9190316"/>
                <a:ext cx="39649" cy="60820"/>
              </a:xfrm>
              <a:prstGeom prst="rect">
                <a:avLst/>
              </a:prstGeom>
              <a:blipFill>
                <a:blip r:embed="rId24" cstate="print"/>
                <a:stretch>
                  <a:fillRect/>
                </a:stretch>
              </a:blipFill>
            </p:spPr>
            <p:txBody>
              <a:bodyPr wrap="square" lIns="0" tIns="0" rIns="0" bIns="0" rtlCol="0"/>
              <a:lstStyle/>
              <a:p>
                <a:endParaRPr sz="800">
                  <a:latin typeface="+mj-lt"/>
                </a:endParaRPr>
              </a:p>
            </p:txBody>
          </p:sp>
          <p:sp>
            <p:nvSpPr>
              <p:cNvPr id="69" name="object 86">
                <a:extLst>
                  <a:ext uri="{FF2B5EF4-FFF2-40B4-BE49-F238E27FC236}">
                    <a16:creationId xmlns:a16="http://schemas.microsoft.com/office/drawing/2014/main" id="{3E448A4A-D50F-01FB-F8F2-4268E2E0E909}"/>
                  </a:ext>
                </a:extLst>
              </p:cNvPr>
              <p:cNvSpPr/>
              <p:nvPr/>
            </p:nvSpPr>
            <p:spPr>
              <a:xfrm>
                <a:off x="6588544" y="9463242"/>
                <a:ext cx="9525" cy="46355"/>
              </a:xfrm>
              <a:custGeom>
                <a:avLst/>
                <a:gdLst/>
                <a:ahLst/>
                <a:cxnLst/>
                <a:rect l="l" t="t" r="r" b="b"/>
                <a:pathLst>
                  <a:path w="9525" h="46354">
                    <a:moveTo>
                      <a:pt x="7137" y="0"/>
                    </a:moveTo>
                    <a:lnTo>
                      <a:pt x="2044" y="0"/>
                    </a:lnTo>
                    <a:lnTo>
                      <a:pt x="0" y="10274"/>
                    </a:lnTo>
                    <a:lnTo>
                      <a:pt x="0" y="35534"/>
                    </a:lnTo>
                    <a:lnTo>
                      <a:pt x="2044" y="45783"/>
                    </a:lnTo>
                    <a:lnTo>
                      <a:pt x="7137" y="45783"/>
                    </a:lnTo>
                    <a:lnTo>
                      <a:pt x="9182" y="35534"/>
                    </a:lnTo>
                    <a:lnTo>
                      <a:pt x="9182" y="10274"/>
                    </a:lnTo>
                    <a:lnTo>
                      <a:pt x="7137" y="0"/>
                    </a:lnTo>
                    <a:close/>
                  </a:path>
                </a:pathLst>
              </a:custGeom>
              <a:solidFill>
                <a:srgbClr val="FFFFFF"/>
              </a:solidFill>
            </p:spPr>
            <p:txBody>
              <a:bodyPr wrap="square" lIns="0" tIns="0" rIns="0" bIns="0" rtlCol="0"/>
              <a:lstStyle/>
              <a:p>
                <a:endParaRPr sz="800">
                  <a:latin typeface="+mj-lt"/>
                </a:endParaRPr>
              </a:p>
            </p:txBody>
          </p:sp>
          <p:sp>
            <p:nvSpPr>
              <p:cNvPr id="70" name="object 87">
                <a:extLst>
                  <a:ext uri="{FF2B5EF4-FFF2-40B4-BE49-F238E27FC236}">
                    <a16:creationId xmlns:a16="http://schemas.microsoft.com/office/drawing/2014/main" id="{AE4C9891-7E93-321D-66C8-556D37D76714}"/>
                  </a:ext>
                </a:extLst>
              </p:cNvPr>
              <p:cNvSpPr/>
              <p:nvPr/>
            </p:nvSpPr>
            <p:spPr>
              <a:xfrm>
                <a:off x="6588544" y="9463242"/>
                <a:ext cx="9525" cy="46355"/>
              </a:xfrm>
              <a:custGeom>
                <a:avLst/>
                <a:gdLst/>
                <a:ahLst/>
                <a:cxnLst/>
                <a:rect l="l" t="t" r="r" b="b"/>
                <a:pathLst>
                  <a:path w="9525" h="46354">
                    <a:moveTo>
                      <a:pt x="9182" y="22898"/>
                    </a:moveTo>
                    <a:lnTo>
                      <a:pt x="9182" y="35534"/>
                    </a:lnTo>
                    <a:lnTo>
                      <a:pt x="7137" y="45783"/>
                    </a:lnTo>
                    <a:lnTo>
                      <a:pt x="4597" y="45783"/>
                    </a:lnTo>
                    <a:lnTo>
                      <a:pt x="2044" y="45783"/>
                    </a:lnTo>
                    <a:lnTo>
                      <a:pt x="0" y="35534"/>
                    </a:lnTo>
                    <a:lnTo>
                      <a:pt x="0" y="22898"/>
                    </a:lnTo>
                    <a:lnTo>
                      <a:pt x="0" y="10274"/>
                    </a:lnTo>
                    <a:lnTo>
                      <a:pt x="2044" y="0"/>
                    </a:lnTo>
                    <a:lnTo>
                      <a:pt x="4597" y="0"/>
                    </a:lnTo>
                    <a:lnTo>
                      <a:pt x="7137" y="0"/>
                    </a:lnTo>
                    <a:lnTo>
                      <a:pt x="9182" y="10274"/>
                    </a:lnTo>
                    <a:lnTo>
                      <a:pt x="9182" y="22898"/>
                    </a:lnTo>
                    <a:close/>
                  </a:path>
                </a:pathLst>
              </a:custGeom>
              <a:ln w="3175">
                <a:solidFill>
                  <a:srgbClr val="1A171B"/>
                </a:solidFill>
              </a:ln>
            </p:spPr>
            <p:txBody>
              <a:bodyPr wrap="square" lIns="0" tIns="0" rIns="0" bIns="0" rtlCol="0"/>
              <a:lstStyle/>
              <a:p>
                <a:endParaRPr sz="800">
                  <a:latin typeface="+mj-lt"/>
                </a:endParaRPr>
              </a:p>
            </p:txBody>
          </p:sp>
          <p:sp>
            <p:nvSpPr>
              <p:cNvPr id="71" name="object 88">
                <a:extLst>
                  <a:ext uri="{FF2B5EF4-FFF2-40B4-BE49-F238E27FC236}">
                    <a16:creationId xmlns:a16="http://schemas.microsoft.com/office/drawing/2014/main" id="{F64D4300-7FAC-E670-BFD1-4D64A08AEC3A}"/>
                  </a:ext>
                </a:extLst>
              </p:cNvPr>
              <p:cNvSpPr/>
              <p:nvPr/>
            </p:nvSpPr>
            <p:spPr>
              <a:xfrm>
                <a:off x="6576167" y="9463242"/>
                <a:ext cx="9525" cy="46355"/>
              </a:xfrm>
              <a:custGeom>
                <a:avLst/>
                <a:gdLst/>
                <a:ahLst/>
                <a:cxnLst/>
                <a:rect l="l" t="t" r="r" b="b"/>
                <a:pathLst>
                  <a:path w="9525" h="46354">
                    <a:moveTo>
                      <a:pt x="7137" y="0"/>
                    </a:moveTo>
                    <a:lnTo>
                      <a:pt x="2031" y="0"/>
                    </a:lnTo>
                    <a:lnTo>
                      <a:pt x="0" y="10274"/>
                    </a:lnTo>
                    <a:lnTo>
                      <a:pt x="0" y="35534"/>
                    </a:lnTo>
                    <a:lnTo>
                      <a:pt x="2031" y="45783"/>
                    </a:lnTo>
                    <a:lnTo>
                      <a:pt x="7137" y="45783"/>
                    </a:lnTo>
                    <a:lnTo>
                      <a:pt x="9169" y="35534"/>
                    </a:lnTo>
                    <a:lnTo>
                      <a:pt x="9169" y="10274"/>
                    </a:lnTo>
                    <a:lnTo>
                      <a:pt x="7137" y="0"/>
                    </a:lnTo>
                    <a:close/>
                  </a:path>
                </a:pathLst>
              </a:custGeom>
              <a:solidFill>
                <a:srgbClr val="FFFFFF"/>
              </a:solidFill>
            </p:spPr>
            <p:txBody>
              <a:bodyPr wrap="square" lIns="0" tIns="0" rIns="0" bIns="0" rtlCol="0"/>
              <a:lstStyle/>
              <a:p>
                <a:endParaRPr sz="800">
                  <a:latin typeface="+mj-lt"/>
                </a:endParaRPr>
              </a:p>
            </p:txBody>
          </p:sp>
          <p:sp>
            <p:nvSpPr>
              <p:cNvPr id="72" name="object 89">
                <a:extLst>
                  <a:ext uri="{FF2B5EF4-FFF2-40B4-BE49-F238E27FC236}">
                    <a16:creationId xmlns:a16="http://schemas.microsoft.com/office/drawing/2014/main" id="{272ACE94-2915-CD3F-B37B-6D266D1283A9}"/>
                  </a:ext>
                </a:extLst>
              </p:cNvPr>
              <p:cNvSpPr/>
              <p:nvPr/>
            </p:nvSpPr>
            <p:spPr>
              <a:xfrm>
                <a:off x="6576167" y="9463242"/>
                <a:ext cx="9525" cy="46355"/>
              </a:xfrm>
              <a:custGeom>
                <a:avLst/>
                <a:gdLst/>
                <a:ahLst/>
                <a:cxnLst/>
                <a:rect l="l" t="t" r="r" b="b"/>
                <a:pathLst>
                  <a:path w="9525" h="46354">
                    <a:moveTo>
                      <a:pt x="9169" y="22898"/>
                    </a:moveTo>
                    <a:lnTo>
                      <a:pt x="9169" y="35534"/>
                    </a:lnTo>
                    <a:lnTo>
                      <a:pt x="7137" y="45783"/>
                    </a:lnTo>
                    <a:lnTo>
                      <a:pt x="4597" y="45783"/>
                    </a:lnTo>
                    <a:lnTo>
                      <a:pt x="2031" y="45783"/>
                    </a:lnTo>
                    <a:lnTo>
                      <a:pt x="0" y="35534"/>
                    </a:lnTo>
                    <a:lnTo>
                      <a:pt x="0" y="22898"/>
                    </a:lnTo>
                    <a:lnTo>
                      <a:pt x="0" y="10274"/>
                    </a:lnTo>
                    <a:lnTo>
                      <a:pt x="2031" y="0"/>
                    </a:lnTo>
                    <a:lnTo>
                      <a:pt x="4597" y="0"/>
                    </a:lnTo>
                    <a:lnTo>
                      <a:pt x="7137" y="0"/>
                    </a:lnTo>
                    <a:lnTo>
                      <a:pt x="9169" y="10274"/>
                    </a:lnTo>
                    <a:lnTo>
                      <a:pt x="9169" y="22898"/>
                    </a:lnTo>
                    <a:close/>
                  </a:path>
                </a:pathLst>
              </a:custGeom>
              <a:ln w="3175">
                <a:solidFill>
                  <a:srgbClr val="1A171B"/>
                </a:solidFill>
              </a:ln>
            </p:spPr>
            <p:txBody>
              <a:bodyPr wrap="square" lIns="0" tIns="0" rIns="0" bIns="0" rtlCol="0"/>
              <a:lstStyle/>
              <a:p>
                <a:endParaRPr sz="800">
                  <a:latin typeface="+mj-lt"/>
                </a:endParaRPr>
              </a:p>
            </p:txBody>
          </p:sp>
          <p:sp>
            <p:nvSpPr>
              <p:cNvPr id="73" name="object 90">
                <a:extLst>
                  <a:ext uri="{FF2B5EF4-FFF2-40B4-BE49-F238E27FC236}">
                    <a16:creationId xmlns:a16="http://schemas.microsoft.com/office/drawing/2014/main" id="{90D61B40-B7C7-6F95-BBDB-C5CFCDDCE462}"/>
                  </a:ext>
                </a:extLst>
              </p:cNvPr>
              <p:cNvSpPr/>
              <p:nvPr/>
            </p:nvSpPr>
            <p:spPr>
              <a:xfrm>
                <a:off x="6354494" y="9227699"/>
                <a:ext cx="161925" cy="318770"/>
              </a:xfrm>
              <a:custGeom>
                <a:avLst/>
                <a:gdLst/>
                <a:ahLst/>
                <a:cxnLst/>
                <a:rect l="l" t="t" r="r" b="b"/>
                <a:pathLst>
                  <a:path w="161925" h="318770">
                    <a:moveTo>
                      <a:pt x="122135" y="0"/>
                    </a:moveTo>
                    <a:lnTo>
                      <a:pt x="0" y="0"/>
                    </a:lnTo>
                    <a:lnTo>
                      <a:pt x="0" y="318477"/>
                    </a:lnTo>
                    <a:lnTo>
                      <a:pt x="161696" y="318477"/>
                    </a:lnTo>
                    <a:lnTo>
                      <a:pt x="161696" y="233527"/>
                    </a:lnTo>
                    <a:lnTo>
                      <a:pt x="159411" y="194799"/>
                    </a:lnTo>
                    <a:lnTo>
                      <a:pt x="155908" y="149799"/>
                    </a:lnTo>
                    <a:lnTo>
                      <a:pt x="146085" y="83388"/>
                    </a:lnTo>
                    <a:lnTo>
                      <a:pt x="135689" y="43434"/>
                    </a:lnTo>
                    <a:lnTo>
                      <a:pt x="122135" y="0"/>
                    </a:lnTo>
                    <a:close/>
                  </a:path>
                </a:pathLst>
              </a:custGeom>
              <a:solidFill>
                <a:srgbClr val="3D3D3F"/>
              </a:solidFill>
            </p:spPr>
            <p:txBody>
              <a:bodyPr wrap="square" lIns="0" tIns="0" rIns="0" bIns="0" rtlCol="0"/>
              <a:lstStyle/>
              <a:p>
                <a:endParaRPr sz="800">
                  <a:latin typeface="+mj-lt"/>
                </a:endParaRPr>
              </a:p>
            </p:txBody>
          </p:sp>
          <p:sp>
            <p:nvSpPr>
              <p:cNvPr id="74" name="object 91">
                <a:extLst>
                  <a:ext uri="{FF2B5EF4-FFF2-40B4-BE49-F238E27FC236}">
                    <a16:creationId xmlns:a16="http://schemas.microsoft.com/office/drawing/2014/main" id="{2FB28E0C-5D62-9F16-C060-9BE352660C68}"/>
                  </a:ext>
                </a:extLst>
              </p:cNvPr>
              <p:cNvSpPr/>
              <p:nvPr/>
            </p:nvSpPr>
            <p:spPr>
              <a:xfrm>
                <a:off x="6135521" y="9454155"/>
                <a:ext cx="136817" cy="137452"/>
              </a:xfrm>
              <a:prstGeom prst="rect">
                <a:avLst/>
              </a:prstGeom>
              <a:blipFill>
                <a:blip r:embed="rId25" cstate="print"/>
                <a:stretch>
                  <a:fillRect/>
                </a:stretch>
              </a:blipFill>
            </p:spPr>
            <p:txBody>
              <a:bodyPr wrap="square" lIns="0" tIns="0" rIns="0" bIns="0" rtlCol="0"/>
              <a:lstStyle/>
              <a:p>
                <a:endParaRPr sz="800">
                  <a:latin typeface="+mj-lt"/>
                </a:endParaRPr>
              </a:p>
            </p:txBody>
          </p:sp>
          <p:sp>
            <p:nvSpPr>
              <p:cNvPr id="75" name="object 92">
                <a:extLst>
                  <a:ext uri="{FF2B5EF4-FFF2-40B4-BE49-F238E27FC236}">
                    <a16:creationId xmlns:a16="http://schemas.microsoft.com/office/drawing/2014/main" id="{2BA190F4-4D7D-5E33-F45F-4083158655D7}"/>
                  </a:ext>
                </a:extLst>
              </p:cNvPr>
              <p:cNvSpPr/>
              <p:nvPr/>
            </p:nvSpPr>
            <p:spPr>
              <a:xfrm>
                <a:off x="4968336" y="9454155"/>
                <a:ext cx="307300" cy="137452"/>
              </a:xfrm>
              <a:prstGeom prst="rect">
                <a:avLst/>
              </a:prstGeom>
              <a:blipFill>
                <a:blip r:embed="rId26" cstate="print"/>
                <a:stretch>
                  <a:fillRect/>
                </a:stretch>
              </a:blipFill>
            </p:spPr>
            <p:txBody>
              <a:bodyPr wrap="square" lIns="0" tIns="0" rIns="0" bIns="0" rtlCol="0"/>
              <a:lstStyle/>
              <a:p>
                <a:endParaRPr sz="800">
                  <a:latin typeface="+mj-lt"/>
                </a:endParaRPr>
              </a:p>
            </p:txBody>
          </p:sp>
          <p:sp>
            <p:nvSpPr>
              <p:cNvPr id="76" name="object 93">
                <a:extLst>
                  <a:ext uri="{FF2B5EF4-FFF2-40B4-BE49-F238E27FC236}">
                    <a16:creationId xmlns:a16="http://schemas.microsoft.com/office/drawing/2014/main" id="{0EC1C232-5E6F-E1E3-59DC-85707CF0E0D4}"/>
                  </a:ext>
                </a:extLst>
              </p:cNvPr>
              <p:cNvSpPr/>
              <p:nvPr/>
            </p:nvSpPr>
            <p:spPr>
              <a:xfrm>
                <a:off x="6365709" y="9243771"/>
                <a:ext cx="135731" cy="219075"/>
              </a:xfrm>
              <a:prstGeom prst="rect">
                <a:avLst/>
              </a:prstGeom>
              <a:blipFill>
                <a:blip r:embed="rId27" cstate="print"/>
                <a:stretch>
                  <a:fillRect/>
                </a:stretch>
              </a:blipFill>
            </p:spPr>
            <p:txBody>
              <a:bodyPr wrap="square" lIns="0" tIns="0" rIns="0" bIns="0" rtlCol="0"/>
              <a:lstStyle/>
              <a:p>
                <a:endParaRPr sz="800">
                  <a:latin typeface="+mj-lt"/>
                </a:endParaRPr>
              </a:p>
            </p:txBody>
          </p:sp>
          <p:sp>
            <p:nvSpPr>
              <p:cNvPr id="77" name="object 94">
                <a:extLst>
                  <a:ext uri="{FF2B5EF4-FFF2-40B4-BE49-F238E27FC236}">
                    <a16:creationId xmlns:a16="http://schemas.microsoft.com/office/drawing/2014/main" id="{FD3C0D00-A84D-0613-FB17-ED34BDBA24A9}"/>
                  </a:ext>
                </a:extLst>
              </p:cNvPr>
              <p:cNvSpPr/>
              <p:nvPr/>
            </p:nvSpPr>
            <p:spPr>
              <a:xfrm>
                <a:off x="6365050" y="9243785"/>
                <a:ext cx="137422" cy="301456"/>
              </a:xfrm>
              <a:prstGeom prst="rect">
                <a:avLst/>
              </a:prstGeom>
              <a:blipFill>
                <a:blip r:embed="rId28" cstate="print"/>
                <a:stretch>
                  <a:fillRect/>
                </a:stretch>
              </a:blipFill>
            </p:spPr>
            <p:txBody>
              <a:bodyPr wrap="square" lIns="0" tIns="0" rIns="0" bIns="0" rtlCol="0"/>
              <a:lstStyle/>
              <a:p>
                <a:endParaRPr sz="800">
                  <a:latin typeface="+mj-lt"/>
                </a:endParaRPr>
              </a:p>
            </p:txBody>
          </p:sp>
          <p:sp>
            <p:nvSpPr>
              <p:cNvPr id="78" name="Frihandsfigur 77">
                <a:extLst>
                  <a:ext uri="{FF2B5EF4-FFF2-40B4-BE49-F238E27FC236}">
                    <a16:creationId xmlns:a16="http://schemas.microsoft.com/office/drawing/2014/main" id="{11DD107F-F7F5-2684-1AAC-3AF51620C66A}"/>
                  </a:ext>
                </a:extLst>
              </p:cNvPr>
              <p:cNvSpPr/>
              <p:nvPr/>
            </p:nvSpPr>
            <p:spPr>
              <a:xfrm>
                <a:off x="6364705" y="9410738"/>
                <a:ext cx="138112" cy="135731"/>
              </a:xfrm>
              <a:custGeom>
                <a:avLst/>
                <a:gdLst>
                  <a:gd name="connsiteX0" fmla="*/ 4763 w 135732"/>
                  <a:gd name="connsiteY0" fmla="*/ 135731 h 138112"/>
                  <a:gd name="connsiteX1" fmla="*/ 0 w 135732"/>
                  <a:gd name="connsiteY1" fmla="*/ 0 h 138112"/>
                  <a:gd name="connsiteX2" fmla="*/ 135732 w 135732"/>
                  <a:gd name="connsiteY2" fmla="*/ 61912 h 138112"/>
                  <a:gd name="connsiteX3" fmla="*/ 128588 w 135732"/>
                  <a:gd name="connsiteY3" fmla="*/ 138112 h 138112"/>
                  <a:gd name="connsiteX4" fmla="*/ 4763 w 135732"/>
                  <a:gd name="connsiteY4" fmla="*/ 135731 h 138112"/>
                  <a:gd name="connsiteX0" fmla="*/ 4763 w 135732"/>
                  <a:gd name="connsiteY0" fmla="*/ 135731 h 135731"/>
                  <a:gd name="connsiteX1" fmla="*/ 0 w 135732"/>
                  <a:gd name="connsiteY1" fmla="*/ 0 h 135731"/>
                  <a:gd name="connsiteX2" fmla="*/ 135732 w 135732"/>
                  <a:gd name="connsiteY2" fmla="*/ 61912 h 135731"/>
                  <a:gd name="connsiteX3" fmla="*/ 135732 w 135732"/>
                  <a:gd name="connsiteY3" fmla="*/ 135731 h 135731"/>
                  <a:gd name="connsiteX4" fmla="*/ 4763 w 135732"/>
                  <a:gd name="connsiteY4" fmla="*/ 135731 h 135731"/>
                  <a:gd name="connsiteX0" fmla="*/ 0 w 138112"/>
                  <a:gd name="connsiteY0" fmla="*/ 135731 h 135731"/>
                  <a:gd name="connsiteX1" fmla="*/ 2380 w 138112"/>
                  <a:gd name="connsiteY1" fmla="*/ 0 h 135731"/>
                  <a:gd name="connsiteX2" fmla="*/ 138112 w 138112"/>
                  <a:gd name="connsiteY2" fmla="*/ 61912 h 135731"/>
                  <a:gd name="connsiteX3" fmla="*/ 138112 w 138112"/>
                  <a:gd name="connsiteY3" fmla="*/ 135731 h 135731"/>
                  <a:gd name="connsiteX4" fmla="*/ 0 w 138112"/>
                  <a:gd name="connsiteY4" fmla="*/ 135731 h 135731"/>
                  <a:gd name="connsiteX0" fmla="*/ 0 w 138112"/>
                  <a:gd name="connsiteY0" fmla="*/ 135731 h 135731"/>
                  <a:gd name="connsiteX1" fmla="*/ 2380 w 138112"/>
                  <a:gd name="connsiteY1" fmla="*/ 0 h 135731"/>
                  <a:gd name="connsiteX2" fmla="*/ 138112 w 138112"/>
                  <a:gd name="connsiteY2" fmla="*/ 47624 h 135731"/>
                  <a:gd name="connsiteX3" fmla="*/ 138112 w 138112"/>
                  <a:gd name="connsiteY3" fmla="*/ 135731 h 135731"/>
                  <a:gd name="connsiteX4" fmla="*/ 0 w 138112"/>
                  <a:gd name="connsiteY4" fmla="*/ 135731 h 135731"/>
                  <a:gd name="connsiteX0" fmla="*/ 0 w 138112"/>
                  <a:gd name="connsiteY0" fmla="*/ 135731 h 135731"/>
                  <a:gd name="connsiteX1" fmla="*/ 2380 w 138112"/>
                  <a:gd name="connsiteY1" fmla="*/ 0 h 135731"/>
                  <a:gd name="connsiteX2" fmla="*/ 138112 w 138112"/>
                  <a:gd name="connsiteY2" fmla="*/ 47624 h 135731"/>
                  <a:gd name="connsiteX3" fmla="*/ 138112 w 138112"/>
                  <a:gd name="connsiteY3" fmla="*/ 135731 h 135731"/>
                  <a:gd name="connsiteX4" fmla="*/ 0 w 138112"/>
                  <a:gd name="connsiteY4" fmla="*/ 135731 h 135731"/>
                  <a:gd name="connsiteX0" fmla="*/ 0 w 138112"/>
                  <a:gd name="connsiteY0" fmla="*/ 135731 h 135731"/>
                  <a:gd name="connsiteX1" fmla="*/ 2380 w 138112"/>
                  <a:gd name="connsiteY1" fmla="*/ 0 h 135731"/>
                  <a:gd name="connsiteX2" fmla="*/ 138112 w 138112"/>
                  <a:gd name="connsiteY2" fmla="*/ 47624 h 135731"/>
                  <a:gd name="connsiteX3" fmla="*/ 138112 w 138112"/>
                  <a:gd name="connsiteY3" fmla="*/ 135731 h 135731"/>
                  <a:gd name="connsiteX4" fmla="*/ 0 w 138112"/>
                  <a:gd name="connsiteY4" fmla="*/ 135731 h 135731"/>
                  <a:gd name="connsiteX0" fmla="*/ 0 w 138112"/>
                  <a:gd name="connsiteY0" fmla="*/ 135731 h 135731"/>
                  <a:gd name="connsiteX1" fmla="*/ 2380 w 138112"/>
                  <a:gd name="connsiteY1" fmla="*/ 0 h 135731"/>
                  <a:gd name="connsiteX2" fmla="*/ 138112 w 138112"/>
                  <a:gd name="connsiteY2" fmla="*/ 47624 h 135731"/>
                  <a:gd name="connsiteX3" fmla="*/ 138112 w 138112"/>
                  <a:gd name="connsiteY3" fmla="*/ 135731 h 135731"/>
                  <a:gd name="connsiteX4" fmla="*/ 0 w 138112"/>
                  <a:gd name="connsiteY4" fmla="*/ 135731 h 135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112" h="135731">
                    <a:moveTo>
                      <a:pt x="0" y="135731"/>
                    </a:moveTo>
                    <a:cubicBezTo>
                      <a:pt x="793" y="90487"/>
                      <a:pt x="1587" y="45244"/>
                      <a:pt x="2380" y="0"/>
                    </a:cubicBezTo>
                    <a:cubicBezTo>
                      <a:pt x="45243" y="23019"/>
                      <a:pt x="73818" y="41274"/>
                      <a:pt x="138112" y="47624"/>
                    </a:cubicBezTo>
                    <a:lnTo>
                      <a:pt x="138112" y="135731"/>
                    </a:lnTo>
                    <a:lnTo>
                      <a:pt x="0" y="135731"/>
                    </a:lnTo>
                    <a:close/>
                  </a:path>
                </a:pathLst>
              </a:custGeom>
              <a:solidFill>
                <a:srgbClr val="FBAA2C"/>
              </a:solidFill>
              <a:ln w="6350">
                <a:solidFill>
                  <a:srgbClr val="3D3D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800">
                  <a:latin typeface="+mj-lt"/>
                </a:endParaRPr>
              </a:p>
            </p:txBody>
          </p:sp>
        </p:grpSp>
        <p:cxnSp>
          <p:nvCxnSpPr>
            <p:cNvPr id="82" name="Vinklad  81">
              <a:extLst>
                <a:ext uri="{FF2B5EF4-FFF2-40B4-BE49-F238E27FC236}">
                  <a16:creationId xmlns:a16="http://schemas.microsoft.com/office/drawing/2014/main" id="{F46F45E5-A7C8-B45B-3BAF-A202FD868A04}"/>
                </a:ext>
              </a:extLst>
            </p:cNvPr>
            <p:cNvCxnSpPr>
              <a:cxnSpLocks/>
            </p:cNvCxnSpPr>
            <p:nvPr/>
          </p:nvCxnSpPr>
          <p:spPr>
            <a:xfrm>
              <a:off x="5195150" y="1277427"/>
              <a:ext cx="1139236" cy="738520"/>
            </a:xfrm>
            <a:prstGeom prst="bentConnector3">
              <a:avLst>
                <a:gd name="adj1" fmla="val 100001"/>
              </a:avLst>
            </a:prstGeom>
            <a:ln>
              <a:prstDash val="dash"/>
            </a:ln>
          </p:spPr>
          <p:style>
            <a:lnRef idx="1">
              <a:schemeClr val="dk1"/>
            </a:lnRef>
            <a:fillRef idx="0">
              <a:schemeClr val="dk1"/>
            </a:fillRef>
            <a:effectRef idx="0">
              <a:schemeClr val="dk1"/>
            </a:effectRef>
            <a:fontRef idx="minor">
              <a:schemeClr val="tx1"/>
            </a:fontRef>
          </p:style>
        </p:cxnSp>
        <p:cxnSp>
          <p:nvCxnSpPr>
            <p:cNvPr id="86" name="Vinklad  85">
              <a:extLst>
                <a:ext uri="{FF2B5EF4-FFF2-40B4-BE49-F238E27FC236}">
                  <a16:creationId xmlns:a16="http://schemas.microsoft.com/office/drawing/2014/main" id="{D78F9B8E-750D-DF89-3292-8E55C762A2FE}"/>
                </a:ext>
              </a:extLst>
            </p:cNvPr>
            <p:cNvCxnSpPr>
              <a:cxnSpLocks/>
            </p:cNvCxnSpPr>
            <p:nvPr/>
          </p:nvCxnSpPr>
          <p:spPr>
            <a:xfrm rot="10800000">
              <a:off x="6294889" y="4353470"/>
              <a:ext cx="1687375" cy="713381"/>
            </a:xfrm>
            <a:prstGeom prst="bentConnector3">
              <a:avLst>
                <a:gd name="adj1" fmla="val 98416"/>
              </a:avLst>
            </a:prstGeom>
            <a:ln>
              <a:prstDash val="dash"/>
            </a:ln>
          </p:spPr>
          <p:style>
            <a:lnRef idx="1">
              <a:schemeClr val="dk1"/>
            </a:lnRef>
            <a:fillRef idx="0">
              <a:schemeClr val="dk1"/>
            </a:fillRef>
            <a:effectRef idx="0">
              <a:schemeClr val="dk1"/>
            </a:effectRef>
            <a:fontRef idx="minor">
              <a:schemeClr val="tx1"/>
            </a:fontRef>
          </p:style>
        </p:cxnSp>
        <p:sp>
          <p:nvSpPr>
            <p:cNvPr id="89" name="textruta 88">
              <a:extLst>
                <a:ext uri="{FF2B5EF4-FFF2-40B4-BE49-F238E27FC236}">
                  <a16:creationId xmlns:a16="http://schemas.microsoft.com/office/drawing/2014/main" id="{D41461DC-7B19-D8DB-0879-B685B4887ADF}"/>
                </a:ext>
              </a:extLst>
            </p:cNvPr>
            <p:cNvSpPr txBox="1"/>
            <p:nvPr/>
          </p:nvSpPr>
          <p:spPr>
            <a:xfrm>
              <a:off x="8498724" y="5602629"/>
              <a:ext cx="2227646"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Serviceresor</a:t>
              </a:r>
              <a:endParaRPr lang="sv-SE" sz="1800" kern="1200" dirty="0"/>
            </a:p>
          </p:txBody>
        </p:sp>
      </p:grpSp>
    </p:spTree>
    <p:extLst>
      <p:ext uri="{BB962C8B-B14F-4D97-AF65-F5344CB8AC3E}">
        <p14:creationId xmlns:p14="http://schemas.microsoft.com/office/powerpoint/2010/main" val="74429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6CBC5-6C00-02C3-9F53-1F9756CCFAB8}"/>
            </a:ext>
          </a:extLst>
        </p:cNvPr>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0A0107DF-8DA6-0DEF-776F-D52F01FDCA57}"/>
              </a:ext>
            </a:extLst>
          </p:cNvPr>
          <p:cNvSpPr>
            <a:spLocks noGrp="1"/>
          </p:cNvSpPr>
          <p:nvPr>
            <p:ph type="body" sz="quarter" idx="10"/>
          </p:nvPr>
        </p:nvSpPr>
        <p:spPr/>
        <p:txBody>
          <a:bodyPr/>
          <a:lstStyle/>
          <a:p>
            <a:r>
              <a:rPr lang="sv-SE" dirty="0"/>
              <a:t>Nyttor</a:t>
            </a:r>
          </a:p>
        </p:txBody>
      </p:sp>
    </p:spTree>
    <p:extLst>
      <p:ext uri="{BB962C8B-B14F-4D97-AF65-F5344CB8AC3E}">
        <p14:creationId xmlns:p14="http://schemas.microsoft.com/office/powerpoint/2010/main" val="69560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4A492CF-62AF-2CF9-5545-798CA4A8982B}"/>
              </a:ext>
            </a:extLst>
          </p:cNvPr>
          <p:cNvSpPr>
            <a:spLocks noGrp="1"/>
          </p:cNvSpPr>
          <p:nvPr>
            <p:ph type="body" sz="quarter" idx="10"/>
          </p:nvPr>
        </p:nvSpPr>
        <p:spPr/>
        <p:txBody>
          <a:bodyPr/>
          <a:lstStyle/>
          <a:p>
            <a:r>
              <a:rPr lang="sv-SE" dirty="0"/>
              <a:t>Nyttor – resepersonalapp i serviceresefordon</a:t>
            </a:r>
          </a:p>
        </p:txBody>
      </p:sp>
      <p:sp>
        <p:nvSpPr>
          <p:cNvPr id="3" name="Platshållare för text 2">
            <a:extLst>
              <a:ext uri="{FF2B5EF4-FFF2-40B4-BE49-F238E27FC236}">
                <a16:creationId xmlns:a16="http://schemas.microsoft.com/office/drawing/2014/main" id="{BB6104C7-05BD-9E50-5147-615FC0BFE2B4}"/>
              </a:ext>
            </a:extLst>
          </p:cNvPr>
          <p:cNvSpPr>
            <a:spLocks noGrp="1"/>
          </p:cNvSpPr>
          <p:nvPr>
            <p:ph type="body" sz="quarter" idx="11"/>
          </p:nvPr>
        </p:nvSpPr>
        <p:spPr>
          <a:xfrm>
            <a:off x="479425" y="1261559"/>
            <a:ext cx="7257806" cy="4822370"/>
          </a:xfrm>
        </p:spPr>
        <p:txBody>
          <a:bodyPr/>
          <a:lstStyle/>
          <a:p>
            <a:r>
              <a:rPr lang="sv-SE" b="1" dirty="0"/>
              <a:t>Enkelhet för resenären</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S</a:t>
            </a: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amma fysiska kort för färdtjänst &amp; regional kollektivtrafik.</a:t>
            </a:r>
          </a:p>
          <a:p>
            <a:pPr marL="342900" lvl="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Färdtjänstkortet finns digitalt i regiontrafikens app. </a:t>
            </a:r>
          </a:p>
          <a:p>
            <a:pPr marL="342900" lvl="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Sjukresetillstånd viseras på samma sätt i linjetrafiken &amp; serviceresefordon.</a:t>
            </a:r>
          </a:p>
          <a:p>
            <a:pPr marL="34290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Samma pris &amp; periodkort som för regional kollektivtrafik i Närtrafik eller motsvarande.</a:t>
            </a:r>
          </a:p>
          <a:p>
            <a:pPr marL="34290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Ett färdbevis för resor över flera kommuner eller regioner.</a:t>
            </a:r>
          </a:p>
          <a:p>
            <a:pPr marL="34290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Boka &amp; betala en serviceresa online, på samma sätt som man är van vid för flyg och tåg.</a:t>
            </a:r>
          </a:p>
          <a:p>
            <a:pPr marL="342900" indent="-342900">
              <a:lnSpc>
                <a:spcPct val="115000"/>
              </a:lnSpc>
              <a:spcAft>
                <a:spcPts val="1000"/>
              </a:spcAft>
              <a:buSzPts val="1000"/>
              <a:buFont typeface="Symbol" pitchFamily="2" charset="2"/>
              <a:buChar char=""/>
              <a:tabLst>
                <a:tab pos="457200" algn="l"/>
              </a:tabLst>
            </a:pPr>
            <a:endParaRPr lang="sv-SE" dirty="0">
              <a:ea typeface="Times New Roman" panose="02020603050405020304" pitchFamily="18" charset="0"/>
              <a:cs typeface="Times New Roman" panose="02020603050405020304" pitchFamily="18" charset="0"/>
            </a:endParaRPr>
          </a:p>
        </p:txBody>
      </p:sp>
      <p:sp>
        <p:nvSpPr>
          <p:cNvPr id="4" name="Platshållare för text 2">
            <a:extLst>
              <a:ext uri="{FF2B5EF4-FFF2-40B4-BE49-F238E27FC236}">
                <a16:creationId xmlns:a16="http://schemas.microsoft.com/office/drawing/2014/main" id="{515EC493-DE4A-6E46-F710-4936928DB960}"/>
              </a:ext>
            </a:extLst>
          </p:cNvPr>
          <p:cNvSpPr txBox="1">
            <a:spLocks/>
          </p:cNvSpPr>
          <p:nvPr/>
        </p:nvSpPr>
        <p:spPr>
          <a:xfrm>
            <a:off x="7983414" y="1261559"/>
            <a:ext cx="3833447" cy="4822370"/>
          </a:xfrm>
          <a:prstGeom prst="rect">
            <a:avLst/>
          </a:prstGeom>
        </p:spPr>
        <p:txBody>
          <a:bodyPr lIns="0" tIns="0" rIns="0" bIns="0"/>
          <a:lstStyle>
            <a:lvl1pPr marL="0" indent="0" algn="l" defTabSz="914400" rtl="0" eaLnBrk="1" latinLnBrk="0" hangingPunct="1">
              <a:lnSpc>
                <a:spcPct val="120000"/>
              </a:lnSpc>
              <a:spcBef>
                <a:spcPts val="1000"/>
              </a:spcBef>
              <a:buFontTx/>
              <a:buNone/>
              <a:defRPr sz="1800" i="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b="1" dirty="0"/>
              <a:t>Trygghet för resenären</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Trygghet med att vara i rätt fordon genom att färdbeviset är knutet till en specifik bokning.</a:t>
            </a:r>
          </a:p>
          <a:p>
            <a:pPr marL="34290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Trygghet med att nödvändig utrustning som trappklättrare eller ramp alltid finns och fungerar.</a:t>
            </a:r>
          </a:p>
          <a:p>
            <a:pPr marL="34290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Trygghet med att förarens identitet är säkerställd och att denne har de utbildningar och certifikat som krävs. </a:t>
            </a:r>
          </a:p>
        </p:txBody>
      </p:sp>
    </p:spTree>
    <p:extLst>
      <p:ext uri="{BB962C8B-B14F-4D97-AF65-F5344CB8AC3E}">
        <p14:creationId xmlns:p14="http://schemas.microsoft.com/office/powerpoint/2010/main" val="42320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60CFE-F123-85CD-EA77-0FBD501A532B}"/>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1968C66-328E-5613-9A93-0CA1BA2FE254}"/>
              </a:ext>
            </a:extLst>
          </p:cNvPr>
          <p:cNvSpPr>
            <a:spLocks noGrp="1"/>
          </p:cNvSpPr>
          <p:nvPr>
            <p:ph type="body" sz="quarter" idx="10"/>
          </p:nvPr>
        </p:nvSpPr>
        <p:spPr/>
        <p:txBody>
          <a:bodyPr/>
          <a:lstStyle/>
          <a:p>
            <a:r>
              <a:rPr lang="sv-SE" dirty="0"/>
              <a:t>Nyttor – resepersonalapp i serviceresefordon</a:t>
            </a:r>
          </a:p>
        </p:txBody>
      </p:sp>
      <p:sp>
        <p:nvSpPr>
          <p:cNvPr id="3" name="Platshållare för text 2">
            <a:extLst>
              <a:ext uri="{FF2B5EF4-FFF2-40B4-BE49-F238E27FC236}">
                <a16:creationId xmlns:a16="http://schemas.microsoft.com/office/drawing/2014/main" id="{93183CE7-D922-7D03-C861-23465F18465A}"/>
              </a:ext>
            </a:extLst>
          </p:cNvPr>
          <p:cNvSpPr>
            <a:spLocks noGrp="1"/>
          </p:cNvSpPr>
          <p:nvPr>
            <p:ph type="body" sz="quarter" idx="11"/>
          </p:nvPr>
        </p:nvSpPr>
        <p:spPr>
          <a:xfrm>
            <a:off x="479426" y="1261559"/>
            <a:ext cx="5332290" cy="4822370"/>
          </a:xfrm>
        </p:spPr>
        <p:txBody>
          <a:bodyPr/>
          <a:lstStyle/>
          <a:p>
            <a:r>
              <a:rPr lang="sv-SE" b="1" dirty="0"/>
              <a:t>För RKM</a:t>
            </a:r>
          </a:p>
          <a:p>
            <a:pPr marL="342900" lvl="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Mindre administration av bokning och kostnadsfördelning vid RIAK-färdtjänstresor (Resa I Annan Kommun) ger besparing.</a:t>
            </a:r>
          </a:p>
          <a:p>
            <a:pPr marL="34290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Mer fullständig resandestatistik, när validering av färdbevis sker även i serviceresefordon.</a:t>
            </a:r>
          </a:p>
          <a:p>
            <a:pPr marL="34290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Vid upphandling kunna hänvisa till en specifik mjukvara som hanterar biljetter, körordrar och identifiering av förare i serviceresefordon.</a:t>
            </a:r>
            <a:endParaRPr lang="sv-SE" sz="1800" dirty="0">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SzPts val="1000"/>
              <a:buFont typeface="Symbol" pitchFamily="2" charset="2"/>
              <a:buChar char=""/>
              <a:tabLst>
                <a:tab pos="457200" algn="l"/>
              </a:tabLst>
            </a:pP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p:txBody>
      </p:sp>
      <p:sp>
        <p:nvSpPr>
          <p:cNvPr id="7" name="Platshållare för text 2">
            <a:extLst>
              <a:ext uri="{FF2B5EF4-FFF2-40B4-BE49-F238E27FC236}">
                <a16:creationId xmlns:a16="http://schemas.microsoft.com/office/drawing/2014/main" id="{9DF5C3FB-6344-3BD0-631C-FF99F405A7E4}"/>
              </a:ext>
            </a:extLst>
          </p:cNvPr>
          <p:cNvSpPr txBox="1">
            <a:spLocks/>
          </p:cNvSpPr>
          <p:nvPr/>
        </p:nvSpPr>
        <p:spPr>
          <a:xfrm>
            <a:off x="6096000" y="1261559"/>
            <a:ext cx="5505449" cy="4822370"/>
          </a:xfrm>
          <a:prstGeom prst="rect">
            <a:avLst/>
          </a:prstGeom>
        </p:spPr>
        <p:txBody>
          <a:bodyPr lIns="0" tIns="0" rIns="0" bIns="0"/>
          <a:lstStyle>
            <a:lvl1pPr marL="0" indent="0" algn="l" defTabSz="914400" rtl="0" eaLnBrk="1" latinLnBrk="0" hangingPunct="1">
              <a:lnSpc>
                <a:spcPct val="120000"/>
              </a:lnSpc>
              <a:spcBef>
                <a:spcPts val="1000"/>
              </a:spcBef>
              <a:buFontTx/>
              <a:buNone/>
              <a:defRPr sz="1800" i="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Flytta resande från kostsamma särskilda persontransporter till kombinerade resor där även regional kollektivtrafik kan nyttjas. </a:t>
            </a:r>
            <a:br>
              <a:rPr lang="sv-SE" sz="1800" dirty="0">
                <a:effectLst/>
                <a:latin typeface="Verdana" panose="020B0604030504040204" pitchFamily="34" charset="0"/>
                <a:ea typeface="Times New Roman" panose="02020603050405020304" pitchFamily="18" charset="0"/>
                <a:cs typeface="Times New Roman" panose="02020603050405020304" pitchFamily="18" charset="0"/>
              </a:rPr>
            </a:br>
            <a:br>
              <a:rPr lang="sv-SE" sz="1800" dirty="0">
                <a:effectLst/>
                <a:latin typeface="Verdana" panose="020B0604030504040204" pitchFamily="34" charset="0"/>
                <a:ea typeface="Times New Roman" panose="02020603050405020304" pitchFamily="18" charset="0"/>
                <a:cs typeface="Times New Roman" panose="02020603050405020304" pitchFamily="18" charset="0"/>
              </a:rPr>
            </a:br>
            <a:r>
              <a:rPr lang="sv-SE" sz="1800" i="1" dirty="0">
                <a:effectLst/>
                <a:latin typeface="Verdana" panose="020B0604030504040204" pitchFamily="34" charset="0"/>
                <a:ea typeface="Times New Roman" panose="02020603050405020304" pitchFamily="18" charset="0"/>
                <a:cs typeface="Times New Roman" panose="02020603050405020304" pitchFamily="18" charset="0"/>
              </a:rPr>
              <a:t>(Hos Skånetrafiken skulle man enligt en beräkning 2020 kunna spara 29,8 Mkr/år, baserat på antagandet att man kan göra om 11% av de anropsstyrda resorna till kombinerade resor.</a:t>
            </a:r>
            <a:r>
              <a:rPr lang="sv-SE" sz="1800" i="1" dirty="0">
                <a:latin typeface="Verdana" panose="020B0604030504040204" pitchFamily="34" charset="0"/>
                <a:ea typeface="Times New Roman" panose="02020603050405020304" pitchFamily="18" charset="0"/>
                <a:cs typeface="Times New Roman" panose="02020603050405020304" pitchFamily="18" charset="0"/>
              </a:rPr>
              <a:t>)</a:t>
            </a:r>
          </a:p>
          <a:p>
            <a:pPr marL="34290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En större andel dynamiskt upphandlad anropsstyrd trafik ger möjlighet att planera kollektivtrafik med en totalt sett bättre beläggningsgrad i alla typer av fordon.</a:t>
            </a:r>
          </a:p>
          <a:p>
            <a:pPr marL="342900" indent="-342900">
              <a:lnSpc>
                <a:spcPct val="115000"/>
              </a:lnSpc>
              <a:spcAft>
                <a:spcPts val="1000"/>
              </a:spcAft>
              <a:buSzPts val="1000"/>
              <a:buFont typeface="Symbol" pitchFamily="2" charset="2"/>
              <a:buChar char=""/>
              <a:tabLst>
                <a:tab pos="457200" algn="l"/>
              </a:tabLst>
            </a:pPr>
            <a:endParaRPr lang="sv-SE" sz="1800" i="1" dirty="0">
              <a:effectLst/>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901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24DA0-9423-ACF8-0B46-2B817D16532C}"/>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E75FD76E-AD75-A388-5F0E-AE28D79312F7}"/>
              </a:ext>
            </a:extLst>
          </p:cNvPr>
          <p:cNvSpPr>
            <a:spLocks noGrp="1"/>
          </p:cNvSpPr>
          <p:nvPr>
            <p:ph type="body" sz="quarter" idx="10"/>
          </p:nvPr>
        </p:nvSpPr>
        <p:spPr/>
        <p:txBody>
          <a:bodyPr/>
          <a:lstStyle/>
          <a:p>
            <a:r>
              <a:rPr lang="sv-SE" dirty="0"/>
              <a:t>Nyttor – resepersonalapp i serviceresefordon</a:t>
            </a:r>
          </a:p>
        </p:txBody>
      </p:sp>
      <p:sp>
        <p:nvSpPr>
          <p:cNvPr id="3" name="Platshållare för text 2">
            <a:extLst>
              <a:ext uri="{FF2B5EF4-FFF2-40B4-BE49-F238E27FC236}">
                <a16:creationId xmlns:a16="http://schemas.microsoft.com/office/drawing/2014/main" id="{128C2F3C-B955-4D0B-E39D-87B8645551F6}"/>
              </a:ext>
            </a:extLst>
          </p:cNvPr>
          <p:cNvSpPr>
            <a:spLocks noGrp="1"/>
          </p:cNvSpPr>
          <p:nvPr>
            <p:ph type="body" sz="quarter" idx="11"/>
          </p:nvPr>
        </p:nvSpPr>
        <p:spPr>
          <a:xfrm>
            <a:off x="479426" y="1261559"/>
            <a:ext cx="5965336" cy="4822370"/>
          </a:xfrm>
        </p:spPr>
        <p:txBody>
          <a:bodyPr/>
          <a:lstStyle/>
          <a:p>
            <a:r>
              <a:rPr lang="sv-SE" b="1" dirty="0"/>
              <a:t>För RKM</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Med m</a:t>
            </a: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öjlighet att köpa och hantera färdbevis på samma premisser för serviceresor som för övrig trafik blir det möjligt att överge kontanthantering.</a:t>
            </a:r>
            <a:endParaRPr lang="sv-SE" sz="1800" dirty="0">
              <a:latin typeface="Verdana" panose="020B0604030504040204" pitchFamily="34" charset="0"/>
              <a:ea typeface="Times New Roman" panose="02020603050405020304" pitchFamily="18" charset="0"/>
              <a:cs typeface="Times New Roman" panose="02020603050405020304" pitchFamily="18" charset="0"/>
            </a:endParaRPr>
          </a:p>
          <a:p>
            <a:pPr marL="34290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Med säkert identifierade förare säkerställs leveranskvaliteten och att alla trafikföretag utför sitt uppdrag på samma villkor.</a:t>
            </a:r>
          </a:p>
          <a:p>
            <a:pPr marL="34290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Möjlighet att dela på utvecklingskostnaden för en gemensamt utvecklad resepersonalapp.</a:t>
            </a:r>
          </a:p>
          <a:p>
            <a:pPr marL="34290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En resepersonalapp i öppen källkod kan antingen implementeras av RKM eller upphandlas.</a:t>
            </a: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SzPts val="1000"/>
              <a:buFont typeface="Symbol" pitchFamily="2" charset="2"/>
              <a:buChar char=""/>
              <a:tabLst>
                <a:tab pos="457200" algn="l"/>
              </a:tabLst>
            </a:pP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p:txBody>
      </p:sp>
      <p:sp>
        <p:nvSpPr>
          <p:cNvPr id="7" name="Platshållare för text 2">
            <a:extLst>
              <a:ext uri="{FF2B5EF4-FFF2-40B4-BE49-F238E27FC236}">
                <a16:creationId xmlns:a16="http://schemas.microsoft.com/office/drawing/2014/main" id="{8F481393-5552-F10D-631E-86AC3375B7AB}"/>
              </a:ext>
            </a:extLst>
          </p:cNvPr>
          <p:cNvSpPr txBox="1">
            <a:spLocks/>
          </p:cNvSpPr>
          <p:nvPr/>
        </p:nvSpPr>
        <p:spPr>
          <a:xfrm>
            <a:off x="6444762" y="1261559"/>
            <a:ext cx="5332290" cy="4822370"/>
          </a:xfrm>
          <a:prstGeom prst="rect">
            <a:avLst/>
          </a:prstGeom>
        </p:spPr>
        <p:txBody>
          <a:bodyPr lIns="0" tIns="0" rIns="0" bIns="0"/>
          <a:lstStyle>
            <a:lvl1pPr marL="0" indent="0" algn="l" defTabSz="914400" rtl="0" eaLnBrk="1" latinLnBrk="0" hangingPunct="1">
              <a:lnSpc>
                <a:spcPct val="120000"/>
              </a:lnSpc>
              <a:spcBef>
                <a:spcPts val="1000"/>
              </a:spcBef>
              <a:buFontTx/>
              <a:buNone/>
              <a:defRPr sz="1800" i="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Då beställaren själv äger gränssnitten mot sina användare, gör detta användarupplevelsen oberoende av eventuella byten av bakomliggande system.</a:t>
            </a:r>
          </a:p>
          <a:p>
            <a:pPr marL="34290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Fler självservice-lösningar, där resenären själv bokar, betalar och viserar sin biljett, ger bättre kostnadseffektivitet.</a:t>
            </a:r>
          </a:p>
          <a:p>
            <a:pPr marL="34290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En framtida möjlighet för annan resepersonal än förare i serviceresetrafik, till exempel ledsagare eller ombordpersonal på tåg, att nyttja resepersonalappen i andra sammanhang.</a:t>
            </a:r>
          </a:p>
          <a:p>
            <a:pPr marL="342900" lvl="0" indent="-342900">
              <a:lnSpc>
                <a:spcPct val="115000"/>
              </a:lnSpc>
              <a:spcAft>
                <a:spcPts val="1000"/>
              </a:spcAft>
              <a:buSzPts val="1000"/>
              <a:buFont typeface="Symbol" pitchFamily="2" charset="2"/>
              <a:buChar char=""/>
              <a:tabLst>
                <a:tab pos="457200" algn="l"/>
              </a:tabLst>
            </a:pP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22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E2311CB-2D06-341C-D05A-6ECB6D08AC07}"/>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9FF5DD9-869C-E3D6-1499-215EE3EF5B89}"/>
              </a:ext>
            </a:extLst>
          </p:cNvPr>
          <p:cNvSpPr>
            <a:spLocks noGrp="1"/>
          </p:cNvSpPr>
          <p:nvPr>
            <p:ph type="body" sz="quarter" idx="10"/>
          </p:nvPr>
        </p:nvSpPr>
        <p:spPr/>
        <p:txBody>
          <a:bodyPr/>
          <a:lstStyle/>
          <a:p>
            <a:r>
              <a:rPr lang="sv-SE" dirty="0"/>
              <a:t>Nyttor – resepersonalapp i serviceresefordon</a:t>
            </a:r>
          </a:p>
        </p:txBody>
      </p:sp>
      <p:sp>
        <p:nvSpPr>
          <p:cNvPr id="3" name="Platshållare för text 2">
            <a:extLst>
              <a:ext uri="{FF2B5EF4-FFF2-40B4-BE49-F238E27FC236}">
                <a16:creationId xmlns:a16="http://schemas.microsoft.com/office/drawing/2014/main" id="{33A991B8-405F-31F8-0279-379BB2A0D985}"/>
              </a:ext>
            </a:extLst>
          </p:cNvPr>
          <p:cNvSpPr>
            <a:spLocks noGrp="1"/>
          </p:cNvSpPr>
          <p:nvPr>
            <p:ph type="body" sz="quarter" idx="11"/>
          </p:nvPr>
        </p:nvSpPr>
        <p:spPr>
          <a:xfrm>
            <a:off x="479426" y="1261559"/>
            <a:ext cx="5965336" cy="4822370"/>
          </a:xfrm>
        </p:spPr>
        <p:txBody>
          <a:bodyPr/>
          <a:lstStyle/>
          <a:p>
            <a:r>
              <a:rPr lang="sv-SE" b="1" dirty="0"/>
              <a:t>För förare och trafikföretag</a:t>
            </a:r>
          </a:p>
          <a:p>
            <a:pPr marL="342900" lvl="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Färre manuella rutiner och instruktioner för hantering av egenavgifter och färdbevis.</a:t>
            </a:r>
            <a:endParaRPr lang="sv-SE" sz="1800" dirty="0">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En tydligare identifiering av förare i samband med att denne loggar in på ett omlopp ger trafikföretaget möjlighet att ombesörja en tryggare arbetsmiljö och säkra arbetsvillkor för föraren.</a:t>
            </a:r>
          </a:p>
          <a:p>
            <a:pPr marL="342900" lvl="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Med bättre förutsättningar för att integrera trafik, skapas möjlighet att hitta nya kommersiella paketeringar av tjänster som utförs av taxibolag i anslutning till regional kollektivtrafik.</a:t>
            </a:r>
            <a:r>
              <a:rPr lang="sv-SE" dirty="0">
                <a:effectLst/>
              </a:rPr>
              <a:t> </a:t>
            </a: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p:txBody>
      </p:sp>
      <p:sp>
        <p:nvSpPr>
          <p:cNvPr id="7" name="Platshållare för text 2">
            <a:extLst>
              <a:ext uri="{FF2B5EF4-FFF2-40B4-BE49-F238E27FC236}">
                <a16:creationId xmlns:a16="http://schemas.microsoft.com/office/drawing/2014/main" id="{99987B2C-3D54-C91E-7842-49C5CDF27875}"/>
              </a:ext>
            </a:extLst>
          </p:cNvPr>
          <p:cNvSpPr txBox="1">
            <a:spLocks/>
          </p:cNvSpPr>
          <p:nvPr/>
        </p:nvSpPr>
        <p:spPr>
          <a:xfrm>
            <a:off x="6444762" y="1261559"/>
            <a:ext cx="5332290" cy="4822370"/>
          </a:xfrm>
          <a:prstGeom prst="rect">
            <a:avLst/>
          </a:prstGeom>
        </p:spPr>
        <p:txBody>
          <a:bodyPr lIns="0" tIns="0" rIns="0" bIns="0"/>
          <a:lstStyle>
            <a:lvl1pPr marL="0" indent="0" algn="l" defTabSz="914400" rtl="0" eaLnBrk="1" latinLnBrk="0" hangingPunct="1">
              <a:lnSpc>
                <a:spcPct val="120000"/>
              </a:lnSpc>
              <a:spcBef>
                <a:spcPts val="1000"/>
              </a:spcBef>
              <a:buFontTx/>
              <a:buNone/>
              <a:defRPr sz="1800" i="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b="1" dirty="0"/>
              <a:t>För systemleverantör</a:t>
            </a:r>
          </a:p>
          <a:p>
            <a:pPr marL="342900" lvl="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En app-kärna i öppen källkod kan enkelt bäddas in i befintliga lösningar, vilket gör det möjligt för systemleverantörer att stärka sina befintliga produkterbjudanden, t.ex. genom integration med sina övriga produkter såsom boknings- och planeringssystem.</a:t>
            </a:r>
          </a:p>
          <a:p>
            <a:pPr marL="342900" lvl="0" indent="-342900">
              <a:lnSpc>
                <a:spcPct val="115000"/>
              </a:lnSpc>
              <a:spcAft>
                <a:spcPts val="1000"/>
              </a:spcAft>
              <a:buSzPts val="1000"/>
              <a:buFont typeface="Symbol" pitchFamily="2" charset="2"/>
              <a:buChar char=""/>
              <a:tabLst>
                <a:tab pos="457200" algn="l"/>
              </a:tabLst>
            </a:pPr>
            <a:r>
              <a:rPr lang="sv-SE" sz="1800" dirty="0">
                <a:effectLst/>
                <a:latin typeface="Verdana" panose="020B0604030504040204" pitchFamily="34" charset="0"/>
                <a:ea typeface="Times New Roman" panose="02020603050405020304" pitchFamily="18" charset="0"/>
                <a:cs typeface="Times New Roman" panose="02020603050405020304" pitchFamily="18" charset="0"/>
              </a:rPr>
              <a:t>Då långt ifrån alla RKM:er och trafikföretag väljer att själva utveckla sina lösningar, kan befintliga systemleverantörer support erbjuda support och förvaltning av en paketerad version av resepersonalappen.</a:t>
            </a:r>
            <a:r>
              <a:rPr lang="sv-SE" dirty="0">
                <a:effectLst/>
              </a:rPr>
              <a:t> </a:t>
            </a:r>
            <a:endParaRPr lang="sv-SE" sz="1800" dirty="0">
              <a:effectLst/>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358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18A8A-DA61-7AFD-DF7C-53BF2C1D5251}"/>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F566C2F3-2044-003A-64FF-CF2B8E1568F5}"/>
              </a:ext>
            </a:extLst>
          </p:cNvPr>
          <p:cNvSpPr>
            <a:spLocks noGrp="1"/>
          </p:cNvSpPr>
          <p:nvPr>
            <p:ph type="body" sz="quarter" idx="10"/>
          </p:nvPr>
        </p:nvSpPr>
        <p:spPr/>
        <p:txBody>
          <a:bodyPr/>
          <a:lstStyle/>
          <a:p>
            <a:r>
              <a:rPr lang="sv-SE" dirty="0"/>
              <a:t>Nyttor – serviceresefordonsplattform</a:t>
            </a:r>
          </a:p>
        </p:txBody>
      </p:sp>
      <p:sp>
        <p:nvSpPr>
          <p:cNvPr id="3" name="Platshållare för text 2">
            <a:extLst>
              <a:ext uri="{FF2B5EF4-FFF2-40B4-BE49-F238E27FC236}">
                <a16:creationId xmlns:a16="http://schemas.microsoft.com/office/drawing/2014/main" id="{3A45ACCD-096A-DFE2-0A20-2407DAFFD14F}"/>
              </a:ext>
            </a:extLst>
          </p:cNvPr>
          <p:cNvSpPr>
            <a:spLocks noGrp="1"/>
          </p:cNvSpPr>
          <p:nvPr>
            <p:ph type="body" sz="quarter" idx="11"/>
          </p:nvPr>
        </p:nvSpPr>
        <p:spPr>
          <a:xfrm>
            <a:off x="479425" y="1261559"/>
            <a:ext cx="8064968" cy="4822370"/>
          </a:xfrm>
        </p:spPr>
        <p:txBody>
          <a:bodyPr/>
          <a:lstStyle/>
          <a:p>
            <a:r>
              <a:rPr lang="sv-SE" b="1" dirty="0"/>
              <a:t>För resenären</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Trygghet att fordonet är trafiksäkert och har rätt utrustning.</a:t>
            </a:r>
          </a:p>
          <a:p>
            <a:r>
              <a:rPr lang="sv-SE" b="1" dirty="0"/>
              <a:t>För RKM</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Enklare och bättre miljö- och hållbarhetsredovisning</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Uppföljning av leveranskvalitet</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Bättre underlag för realtidsplanering och störningshantering</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Enhetlig lagring av fordonsdata</a:t>
            </a:r>
          </a:p>
          <a:p>
            <a:pPr marL="342900" indent="-342900">
              <a:lnSpc>
                <a:spcPct val="115000"/>
              </a:lnSpc>
              <a:spcAft>
                <a:spcPts val="1000"/>
              </a:spcAft>
              <a:buSzPts val="1000"/>
              <a:buFont typeface="Symbol" pitchFamily="2" charset="2"/>
              <a:buChar char=""/>
              <a:tabLst>
                <a:tab pos="457200" algn="l"/>
              </a:tabLst>
            </a:pPr>
            <a:endParaRPr lang="sv-SE"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9390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D752A97-C024-C4C0-4927-D0C0EE397572}"/>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536F20C-CE8F-3B7B-385F-DAE77FE9F3DD}"/>
              </a:ext>
            </a:extLst>
          </p:cNvPr>
          <p:cNvSpPr>
            <a:spLocks noGrp="1"/>
          </p:cNvSpPr>
          <p:nvPr>
            <p:ph type="body" sz="quarter" idx="10"/>
          </p:nvPr>
        </p:nvSpPr>
        <p:spPr/>
        <p:txBody>
          <a:bodyPr/>
          <a:lstStyle/>
          <a:p>
            <a:r>
              <a:rPr lang="sv-SE" dirty="0"/>
              <a:t>Nyttor – serviceresefordonsplattform</a:t>
            </a:r>
          </a:p>
        </p:txBody>
      </p:sp>
      <p:sp>
        <p:nvSpPr>
          <p:cNvPr id="3" name="Platshållare för text 2">
            <a:extLst>
              <a:ext uri="{FF2B5EF4-FFF2-40B4-BE49-F238E27FC236}">
                <a16:creationId xmlns:a16="http://schemas.microsoft.com/office/drawing/2014/main" id="{F1F7E274-2019-B2D1-52A2-9DD84E8C367B}"/>
              </a:ext>
            </a:extLst>
          </p:cNvPr>
          <p:cNvSpPr>
            <a:spLocks noGrp="1"/>
          </p:cNvSpPr>
          <p:nvPr>
            <p:ph type="body" sz="quarter" idx="11"/>
          </p:nvPr>
        </p:nvSpPr>
        <p:spPr>
          <a:xfrm>
            <a:off x="479425" y="1261559"/>
            <a:ext cx="7257806" cy="4822370"/>
          </a:xfrm>
        </p:spPr>
        <p:txBody>
          <a:bodyPr/>
          <a:lstStyle/>
          <a:p>
            <a:r>
              <a:rPr lang="sv-SE" b="1" dirty="0"/>
              <a:t>För trafikföretag</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Tillgång till data om den egna fordonsflottan, om RKM:en väljer att möjliggöra detta. Två nivåer är möjliga: statistisk data i efterhand eller driftsdata i realtid.</a:t>
            </a:r>
          </a:p>
          <a:p>
            <a:r>
              <a:rPr lang="sv-SE" b="1" dirty="0"/>
              <a:t>För förare</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RKM:en får möjlighet att följa upp att trafiken utförs enligt avtal, regler och lagar, inkl. arbetsvillkor såsom betald övertid m.m.</a:t>
            </a:r>
          </a:p>
          <a:p>
            <a:r>
              <a:rPr lang="sv-SE" b="1" dirty="0"/>
              <a:t>För förare</a:t>
            </a:r>
          </a:p>
          <a:p>
            <a:pPr marL="342900" lvl="0" indent="-342900">
              <a:lnSpc>
                <a:spcPct val="115000"/>
              </a:lnSpc>
              <a:spcAft>
                <a:spcPts val="1000"/>
              </a:spcAft>
              <a:buSzPts val="1000"/>
              <a:buFont typeface="Symbol" pitchFamily="2" charset="2"/>
              <a:buChar char=""/>
              <a:tabLst>
                <a:tab pos="457200" algn="l"/>
              </a:tabLst>
            </a:pPr>
            <a:r>
              <a:rPr lang="sv-SE" dirty="0">
                <a:ea typeface="Times New Roman" panose="02020603050405020304" pitchFamily="18" charset="0"/>
                <a:cs typeface="Times New Roman" panose="02020603050405020304" pitchFamily="18" charset="0"/>
              </a:rPr>
              <a:t>Anhöriga eller personal på gruppboende kan följa var resenären befinner sig under resan, om resenären har medgett detta.</a:t>
            </a:r>
          </a:p>
          <a:p>
            <a:pPr marL="342900" indent="-342900">
              <a:lnSpc>
                <a:spcPct val="115000"/>
              </a:lnSpc>
              <a:spcAft>
                <a:spcPts val="1000"/>
              </a:spcAft>
              <a:buSzPts val="1000"/>
              <a:buFont typeface="Symbol" pitchFamily="2" charset="2"/>
              <a:buChar char=""/>
              <a:tabLst>
                <a:tab pos="457200" algn="l"/>
              </a:tabLst>
            </a:pPr>
            <a:endParaRPr lang="sv-SE"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259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3EF64-8DAD-78FD-E4F0-B2D59F3F3721}"/>
            </a:ext>
          </a:extLst>
        </p:cNvPr>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E2ABE442-721F-170F-9E2B-FF98AB68523E}"/>
              </a:ext>
            </a:extLst>
          </p:cNvPr>
          <p:cNvSpPr>
            <a:spLocks noGrp="1"/>
          </p:cNvSpPr>
          <p:nvPr>
            <p:ph type="body" sz="quarter" idx="10"/>
          </p:nvPr>
        </p:nvSpPr>
        <p:spPr/>
        <p:txBody>
          <a:bodyPr/>
          <a:lstStyle/>
          <a:p>
            <a:r>
              <a:rPr lang="sv-SE" dirty="0"/>
              <a:t>Genomförandeplan</a:t>
            </a:r>
          </a:p>
        </p:txBody>
      </p:sp>
    </p:spTree>
    <p:extLst>
      <p:ext uri="{BB962C8B-B14F-4D97-AF65-F5344CB8AC3E}">
        <p14:creationId xmlns:p14="http://schemas.microsoft.com/office/powerpoint/2010/main" val="426650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upp 35">
            <a:extLst>
              <a:ext uri="{FF2B5EF4-FFF2-40B4-BE49-F238E27FC236}">
                <a16:creationId xmlns:a16="http://schemas.microsoft.com/office/drawing/2014/main" id="{8883A299-4EBB-5619-C35B-1252698E8500}"/>
              </a:ext>
            </a:extLst>
          </p:cNvPr>
          <p:cNvGrpSpPr/>
          <p:nvPr/>
        </p:nvGrpSpPr>
        <p:grpSpPr>
          <a:xfrm>
            <a:off x="534163" y="1260449"/>
            <a:ext cx="11919332" cy="4803793"/>
            <a:chOff x="601619" y="667617"/>
            <a:chExt cx="11919332" cy="4803793"/>
          </a:xfrm>
        </p:grpSpPr>
        <p:graphicFrame>
          <p:nvGraphicFramePr>
            <p:cNvPr id="8" name="Diagram 7">
              <a:extLst>
                <a:ext uri="{FF2B5EF4-FFF2-40B4-BE49-F238E27FC236}">
                  <a16:creationId xmlns:a16="http://schemas.microsoft.com/office/drawing/2014/main" id="{3C4A7ABB-3968-DB5F-AF95-0A26005D4FEB}"/>
                </a:ext>
              </a:extLst>
            </p:cNvPr>
            <p:cNvGraphicFramePr/>
            <p:nvPr>
              <p:extLst>
                <p:ext uri="{D42A27DB-BD31-4B8C-83A1-F6EECF244321}">
                  <p14:modId xmlns:p14="http://schemas.microsoft.com/office/powerpoint/2010/main" val="716704375"/>
                </p:ext>
              </p:extLst>
            </p:nvPr>
          </p:nvGraphicFramePr>
          <p:xfrm>
            <a:off x="5315261" y="667617"/>
            <a:ext cx="7205690" cy="480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Grupp 15">
              <a:extLst>
                <a:ext uri="{FF2B5EF4-FFF2-40B4-BE49-F238E27FC236}">
                  <a16:creationId xmlns:a16="http://schemas.microsoft.com/office/drawing/2014/main" id="{E7150098-5D19-304F-F18A-2E21A64034ED}"/>
                </a:ext>
              </a:extLst>
            </p:cNvPr>
            <p:cNvGrpSpPr/>
            <p:nvPr/>
          </p:nvGrpSpPr>
          <p:grpSpPr>
            <a:xfrm>
              <a:off x="601619" y="667617"/>
              <a:ext cx="1578003" cy="1025702"/>
              <a:chOff x="866090" y="1417927"/>
              <a:chExt cx="1578003" cy="1025702"/>
            </a:xfrm>
          </p:grpSpPr>
          <p:sp>
            <p:nvSpPr>
              <p:cNvPr id="17" name="Rektangel med rundade hörn 16">
                <a:extLst>
                  <a:ext uri="{FF2B5EF4-FFF2-40B4-BE49-F238E27FC236}">
                    <a16:creationId xmlns:a16="http://schemas.microsoft.com/office/drawing/2014/main" id="{1A38F8F5-B2B7-9104-C35A-EA8E024A5E19}"/>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18" name="textruta 17">
                <a:extLst>
                  <a:ext uri="{FF2B5EF4-FFF2-40B4-BE49-F238E27FC236}">
                    <a16:creationId xmlns:a16="http://schemas.microsoft.com/office/drawing/2014/main" id="{2F790E44-65EB-8F4A-22BD-BBA99CA2CC4E}"/>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Samla relevanta parter</a:t>
                </a:r>
              </a:p>
            </p:txBody>
          </p:sp>
        </p:grpSp>
        <p:grpSp>
          <p:nvGrpSpPr>
            <p:cNvPr id="19" name="Grupp 18">
              <a:extLst>
                <a:ext uri="{FF2B5EF4-FFF2-40B4-BE49-F238E27FC236}">
                  <a16:creationId xmlns:a16="http://schemas.microsoft.com/office/drawing/2014/main" id="{A88189F2-4D6B-8845-8D4C-A07F21C39DA7}"/>
                </a:ext>
              </a:extLst>
            </p:cNvPr>
            <p:cNvGrpSpPr/>
            <p:nvPr/>
          </p:nvGrpSpPr>
          <p:grpSpPr>
            <a:xfrm>
              <a:off x="2881155" y="667617"/>
              <a:ext cx="1578003" cy="1025702"/>
              <a:chOff x="866090" y="1417927"/>
              <a:chExt cx="1578003" cy="1025702"/>
            </a:xfrm>
          </p:grpSpPr>
          <p:sp>
            <p:nvSpPr>
              <p:cNvPr id="20" name="Rektangel med rundade hörn 19">
                <a:extLst>
                  <a:ext uri="{FF2B5EF4-FFF2-40B4-BE49-F238E27FC236}">
                    <a16:creationId xmlns:a16="http://schemas.microsoft.com/office/drawing/2014/main" id="{72FDCC24-3FC9-1367-0928-434F258AF0A1}"/>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21" name="textruta 20">
                <a:extLst>
                  <a:ext uri="{FF2B5EF4-FFF2-40B4-BE49-F238E27FC236}">
                    <a16:creationId xmlns:a16="http://schemas.microsoft.com/office/drawing/2014/main" id="{782A38FE-1F9F-2F63-2397-1C0C1E2C0B14}"/>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Säkra finansiering</a:t>
                </a:r>
              </a:p>
            </p:txBody>
          </p:sp>
        </p:grpSp>
        <p:grpSp>
          <p:nvGrpSpPr>
            <p:cNvPr id="22" name="Grupp 21">
              <a:extLst>
                <a:ext uri="{FF2B5EF4-FFF2-40B4-BE49-F238E27FC236}">
                  <a16:creationId xmlns:a16="http://schemas.microsoft.com/office/drawing/2014/main" id="{7A4E03C8-7FFB-B189-50B1-45EFDBFFE807}"/>
                </a:ext>
              </a:extLst>
            </p:cNvPr>
            <p:cNvGrpSpPr/>
            <p:nvPr/>
          </p:nvGrpSpPr>
          <p:grpSpPr>
            <a:xfrm>
              <a:off x="5160691" y="667617"/>
              <a:ext cx="1578003" cy="1025702"/>
              <a:chOff x="866090" y="1417927"/>
              <a:chExt cx="1578003" cy="1025702"/>
            </a:xfrm>
          </p:grpSpPr>
          <p:sp>
            <p:nvSpPr>
              <p:cNvPr id="23" name="Rektangel med rundade hörn 22">
                <a:extLst>
                  <a:ext uri="{FF2B5EF4-FFF2-40B4-BE49-F238E27FC236}">
                    <a16:creationId xmlns:a16="http://schemas.microsoft.com/office/drawing/2014/main" id="{2D6091A2-F8A7-E579-F99C-9899E0BB6102}"/>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24" name="textruta 23">
                <a:extLst>
                  <a:ext uri="{FF2B5EF4-FFF2-40B4-BE49-F238E27FC236}">
                    <a16:creationId xmlns:a16="http://schemas.microsoft.com/office/drawing/2014/main" id="{05DEA64A-876B-F57E-AE1B-D4C93E7093FF}"/>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Börja i liten skala</a:t>
                </a:r>
              </a:p>
            </p:txBody>
          </p:sp>
        </p:grpSp>
        <p:cxnSp>
          <p:nvCxnSpPr>
            <p:cNvPr id="26" name="Rak pil 25">
              <a:extLst>
                <a:ext uri="{FF2B5EF4-FFF2-40B4-BE49-F238E27FC236}">
                  <a16:creationId xmlns:a16="http://schemas.microsoft.com/office/drawing/2014/main" id="{876411F6-A818-41A7-F4EF-5927AE9197DA}"/>
                </a:ext>
              </a:extLst>
            </p:cNvPr>
            <p:cNvCxnSpPr>
              <a:cxnSpLocks/>
            </p:cNvCxnSpPr>
            <p:nvPr/>
          </p:nvCxnSpPr>
          <p:spPr>
            <a:xfrm>
              <a:off x="2359503" y="1180468"/>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Rak pil 32">
              <a:extLst>
                <a:ext uri="{FF2B5EF4-FFF2-40B4-BE49-F238E27FC236}">
                  <a16:creationId xmlns:a16="http://schemas.microsoft.com/office/drawing/2014/main" id="{65A7556F-772B-0963-9F4E-C62101FD2E03}"/>
                </a:ext>
              </a:extLst>
            </p:cNvPr>
            <p:cNvCxnSpPr>
              <a:cxnSpLocks/>
            </p:cNvCxnSpPr>
            <p:nvPr/>
          </p:nvCxnSpPr>
          <p:spPr>
            <a:xfrm>
              <a:off x="4643129" y="1190446"/>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Rak pil 33">
              <a:extLst>
                <a:ext uri="{FF2B5EF4-FFF2-40B4-BE49-F238E27FC236}">
                  <a16:creationId xmlns:a16="http://schemas.microsoft.com/office/drawing/2014/main" id="{915ACD80-5376-F74D-6F0D-85CB5F7E411C}"/>
                </a:ext>
              </a:extLst>
            </p:cNvPr>
            <p:cNvCxnSpPr>
              <a:cxnSpLocks/>
            </p:cNvCxnSpPr>
            <p:nvPr/>
          </p:nvCxnSpPr>
          <p:spPr>
            <a:xfrm>
              <a:off x="6909142" y="1190446"/>
              <a:ext cx="100566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2" name="Platshållare för text 1">
            <a:extLst>
              <a:ext uri="{FF2B5EF4-FFF2-40B4-BE49-F238E27FC236}">
                <a16:creationId xmlns:a16="http://schemas.microsoft.com/office/drawing/2014/main" id="{0A4E551E-2F12-8A65-352B-DEEB85981B34}"/>
              </a:ext>
            </a:extLst>
          </p:cNvPr>
          <p:cNvSpPr>
            <a:spLocks noGrp="1"/>
          </p:cNvSpPr>
          <p:nvPr>
            <p:ph type="body" sz="quarter" idx="10"/>
          </p:nvPr>
        </p:nvSpPr>
        <p:spPr/>
        <p:txBody>
          <a:bodyPr/>
          <a:lstStyle/>
          <a:p>
            <a:r>
              <a:rPr lang="sv-SE" dirty="0"/>
              <a:t>Principdriven genomförandeprocess</a:t>
            </a:r>
          </a:p>
        </p:txBody>
      </p:sp>
      <p:sp>
        <p:nvSpPr>
          <p:cNvPr id="4" name="Ellips 3">
            <a:extLst>
              <a:ext uri="{FF2B5EF4-FFF2-40B4-BE49-F238E27FC236}">
                <a16:creationId xmlns:a16="http://schemas.microsoft.com/office/drawing/2014/main" id="{28B78E2B-8A48-B5AD-5B38-32A7C917281E}"/>
              </a:ext>
            </a:extLst>
          </p:cNvPr>
          <p:cNvSpPr/>
          <p:nvPr/>
        </p:nvSpPr>
        <p:spPr>
          <a:xfrm>
            <a:off x="7703608" y="2668813"/>
            <a:ext cx="2219703" cy="2219703"/>
          </a:xfrm>
          <a:prstGeom prst="ellipse">
            <a:avLst/>
          </a:prstGeom>
          <a:solidFill>
            <a:schemeClr val="bg1"/>
          </a:solidFill>
          <a:effectLst>
            <a:innerShdw blurRad="554364" dist="308232" dir="10140000">
              <a:prstClr val="black">
                <a:alpha val="38000"/>
              </a:prstClr>
            </a:inn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a:extLst>
              <a:ext uri="{FF2B5EF4-FFF2-40B4-BE49-F238E27FC236}">
                <a16:creationId xmlns:a16="http://schemas.microsoft.com/office/drawing/2014/main" id="{09C50A4D-0CD4-D746-1700-00997725A19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2576" y="2451132"/>
            <a:ext cx="496164" cy="494292"/>
          </a:xfrm>
          <a:prstGeom prst="rect">
            <a:avLst/>
          </a:prstGeom>
        </p:spPr>
      </p:pic>
      <p:pic>
        <p:nvPicPr>
          <p:cNvPr id="9" name="Bild 8">
            <a:extLst>
              <a:ext uri="{FF2B5EF4-FFF2-40B4-BE49-F238E27FC236}">
                <a16:creationId xmlns:a16="http://schemas.microsoft.com/office/drawing/2014/main" id="{A0A5BBC4-3008-5E15-F502-DD90C327408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05067" y="2583947"/>
            <a:ext cx="772858" cy="769941"/>
          </a:xfrm>
          <a:prstGeom prst="rect">
            <a:avLst/>
          </a:prstGeom>
        </p:spPr>
      </p:pic>
      <p:pic>
        <p:nvPicPr>
          <p:cNvPr id="10" name="Bild 9">
            <a:extLst>
              <a:ext uri="{FF2B5EF4-FFF2-40B4-BE49-F238E27FC236}">
                <a16:creationId xmlns:a16="http://schemas.microsoft.com/office/drawing/2014/main" id="{BE32E5B9-1C9B-C31C-2076-2EC637D394A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2648" y="2719210"/>
            <a:ext cx="1029588" cy="1025702"/>
          </a:xfrm>
          <a:prstGeom prst="rect">
            <a:avLst/>
          </a:prstGeom>
        </p:spPr>
      </p:pic>
    </p:spTree>
    <p:extLst>
      <p:ext uri="{BB962C8B-B14F-4D97-AF65-F5344CB8AC3E}">
        <p14:creationId xmlns:p14="http://schemas.microsoft.com/office/powerpoint/2010/main" val="406926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6C64E-1095-C374-DB9F-6C2A0B47FA9B}"/>
            </a:ext>
          </a:extLst>
        </p:cNvPr>
        <p:cNvGrpSpPr/>
        <p:nvPr/>
      </p:nvGrpSpPr>
      <p:grpSpPr>
        <a:xfrm>
          <a:off x="0" y="0"/>
          <a:ext cx="0" cy="0"/>
          <a:chOff x="0" y="0"/>
          <a:chExt cx="0" cy="0"/>
        </a:xfrm>
      </p:grpSpPr>
      <p:grpSp>
        <p:nvGrpSpPr>
          <p:cNvPr id="36" name="Grupp 35">
            <a:extLst>
              <a:ext uri="{FF2B5EF4-FFF2-40B4-BE49-F238E27FC236}">
                <a16:creationId xmlns:a16="http://schemas.microsoft.com/office/drawing/2014/main" id="{9F8CFE5F-25E1-BDEF-4624-039694499E6A}"/>
              </a:ext>
            </a:extLst>
          </p:cNvPr>
          <p:cNvGrpSpPr/>
          <p:nvPr/>
        </p:nvGrpSpPr>
        <p:grpSpPr>
          <a:xfrm>
            <a:off x="534163" y="1260449"/>
            <a:ext cx="11919332" cy="4803793"/>
            <a:chOff x="601619" y="667617"/>
            <a:chExt cx="11919332" cy="4803793"/>
          </a:xfrm>
        </p:grpSpPr>
        <p:graphicFrame>
          <p:nvGraphicFramePr>
            <p:cNvPr id="8" name="Diagram 7">
              <a:extLst>
                <a:ext uri="{FF2B5EF4-FFF2-40B4-BE49-F238E27FC236}">
                  <a16:creationId xmlns:a16="http://schemas.microsoft.com/office/drawing/2014/main" id="{729EFA1B-9430-886A-D76B-B56EA243FB99}"/>
                </a:ext>
              </a:extLst>
            </p:cNvPr>
            <p:cNvGraphicFramePr/>
            <p:nvPr/>
          </p:nvGraphicFramePr>
          <p:xfrm>
            <a:off x="5315261" y="667617"/>
            <a:ext cx="7205690" cy="480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Grupp 15">
              <a:extLst>
                <a:ext uri="{FF2B5EF4-FFF2-40B4-BE49-F238E27FC236}">
                  <a16:creationId xmlns:a16="http://schemas.microsoft.com/office/drawing/2014/main" id="{A6623B1B-9A53-8CC4-2F10-012F0F39F5CE}"/>
                </a:ext>
              </a:extLst>
            </p:cNvPr>
            <p:cNvGrpSpPr/>
            <p:nvPr/>
          </p:nvGrpSpPr>
          <p:grpSpPr>
            <a:xfrm>
              <a:off x="601619" y="667617"/>
              <a:ext cx="1578003" cy="1025702"/>
              <a:chOff x="866090" y="1417927"/>
              <a:chExt cx="1578003" cy="1025702"/>
            </a:xfrm>
          </p:grpSpPr>
          <p:sp>
            <p:nvSpPr>
              <p:cNvPr id="17" name="Rektangel med rundade hörn 16">
                <a:extLst>
                  <a:ext uri="{FF2B5EF4-FFF2-40B4-BE49-F238E27FC236}">
                    <a16:creationId xmlns:a16="http://schemas.microsoft.com/office/drawing/2014/main" id="{165BBD83-24EB-DC4F-1A62-466F397E2BE5}"/>
                  </a:ext>
                </a:extLst>
              </p:cNvPr>
              <p:cNvSpPr/>
              <p:nvPr/>
            </p:nvSpPr>
            <p:spPr>
              <a:xfrm>
                <a:off x="866090" y="1417927"/>
                <a:ext cx="1578003" cy="1025702"/>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a:lstStyle/>
              <a:p>
                <a:endParaRPr lang="sv-SE"/>
              </a:p>
            </p:txBody>
          </p:sp>
          <p:sp>
            <p:nvSpPr>
              <p:cNvPr id="18" name="textruta 17">
                <a:extLst>
                  <a:ext uri="{FF2B5EF4-FFF2-40B4-BE49-F238E27FC236}">
                    <a16:creationId xmlns:a16="http://schemas.microsoft.com/office/drawing/2014/main" id="{B1D61A6D-D2F6-8E8B-31BD-1A1AE52E228E}"/>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Samla relevanta parter</a:t>
                </a:r>
              </a:p>
            </p:txBody>
          </p:sp>
        </p:grpSp>
        <p:grpSp>
          <p:nvGrpSpPr>
            <p:cNvPr id="19" name="Grupp 18">
              <a:extLst>
                <a:ext uri="{FF2B5EF4-FFF2-40B4-BE49-F238E27FC236}">
                  <a16:creationId xmlns:a16="http://schemas.microsoft.com/office/drawing/2014/main" id="{06FA08D8-4B17-4E54-9FC2-DC9405D06BF3}"/>
                </a:ext>
              </a:extLst>
            </p:cNvPr>
            <p:cNvGrpSpPr/>
            <p:nvPr/>
          </p:nvGrpSpPr>
          <p:grpSpPr>
            <a:xfrm>
              <a:off x="2881155" y="667617"/>
              <a:ext cx="1578003" cy="1025702"/>
              <a:chOff x="866090" y="1417927"/>
              <a:chExt cx="1578003" cy="1025702"/>
            </a:xfrm>
          </p:grpSpPr>
          <p:sp>
            <p:nvSpPr>
              <p:cNvPr id="20" name="Rektangel med rundade hörn 19">
                <a:extLst>
                  <a:ext uri="{FF2B5EF4-FFF2-40B4-BE49-F238E27FC236}">
                    <a16:creationId xmlns:a16="http://schemas.microsoft.com/office/drawing/2014/main" id="{9C79E4DD-DF50-17B7-F09A-AD21E3EAD32F}"/>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21" name="textruta 20">
                <a:extLst>
                  <a:ext uri="{FF2B5EF4-FFF2-40B4-BE49-F238E27FC236}">
                    <a16:creationId xmlns:a16="http://schemas.microsoft.com/office/drawing/2014/main" id="{8235CE90-A4FC-3801-B139-D9561FE85E24}"/>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Säkra finansiering</a:t>
                </a:r>
              </a:p>
            </p:txBody>
          </p:sp>
        </p:grpSp>
        <p:grpSp>
          <p:nvGrpSpPr>
            <p:cNvPr id="22" name="Grupp 21">
              <a:extLst>
                <a:ext uri="{FF2B5EF4-FFF2-40B4-BE49-F238E27FC236}">
                  <a16:creationId xmlns:a16="http://schemas.microsoft.com/office/drawing/2014/main" id="{C2291818-68C8-F840-D369-D4D98641F204}"/>
                </a:ext>
              </a:extLst>
            </p:cNvPr>
            <p:cNvGrpSpPr/>
            <p:nvPr/>
          </p:nvGrpSpPr>
          <p:grpSpPr>
            <a:xfrm>
              <a:off x="5160691" y="667617"/>
              <a:ext cx="1578003" cy="1025702"/>
              <a:chOff x="866090" y="1417927"/>
              <a:chExt cx="1578003" cy="1025702"/>
            </a:xfrm>
          </p:grpSpPr>
          <p:sp>
            <p:nvSpPr>
              <p:cNvPr id="23" name="Rektangel med rundade hörn 22">
                <a:extLst>
                  <a:ext uri="{FF2B5EF4-FFF2-40B4-BE49-F238E27FC236}">
                    <a16:creationId xmlns:a16="http://schemas.microsoft.com/office/drawing/2014/main" id="{F73B4933-82D5-E7CA-6988-75F7798D4D23}"/>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24" name="textruta 23">
                <a:extLst>
                  <a:ext uri="{FF2B5EF4-FFF2-40B4-BE49-F238E27FC236}">
                    <a16:creationId xmlns:a16="http://schemas.microsoft.com/office/drawing/2014/main" id="{FBC8B487-FF2F-6076-CE27-55E7BDA6DAA6}"/>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Börja i liten skala</a:t>
                </a:r>
              </a:p>
            </p:txBody>
          </p:sp>
        </p:grpSp>
        <p:cxnSp>
          <p:nvCxnSpPr>
            <p:cNvPr id="26" name="Rak pil 25">
              <a:extLst>
                <a:ext uri="{FF2B5EF4-FFF2-40B4-BE49-F238E27FC236}">
                  <a16:creationId xmlns:a16="http://schemas.microsoft.com/office/drawing/2014/main" id="{EBCF93F6-1759-CC51-3CB5-F9D006302CE0}"/>
                </a:ext>
              </a:extLst>
            </p:cNvPr>
            <p:cNvCxnSpPr>
              <a:cxnSpLocks/>
            </p:cNvCxnSpPr>
            <p:nvPr/>
          </p:nvCxnSpPr>
          <p:spPr>
            <a:xfrm>
              <a:off x="2359503" y="1180468"/>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Rak pil 32">
              <a:extLst>
                <a:ext uri="{FF2B5EF4-FFF2-40B4-BE49-F238E27FC236}">
                  <a16:creationId xmlns:a16="http://schemas.microsoft.com/office/drawing/2014/main" id="{07779B75-C556-42AD-BDD5-548518AC9BA9}"/>
                </a:ext>
              </a:extLst>
            </p:cNvPr>
            <p:cNvCxnSpPr>
              <a:cxnSpLocks/>
            </p:cNvCxnSpPr>
            <p:nvPr/>
          </p:nvCxnSpPr>
          <p:spPr>
            <a:xfrm>
              <a:off x="4643129" y="1190446"/>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Rak pil 33">
              <a:extLst>
                <a:ext uri="{FF2B5EF4-FFF2-40B4-BE49-F238E27FC236}">
                  <a16:creationId xmlns:a16="http://schemas.microsoft.com/office/drawing/2014/main" id="{A6BDB97D-A5F7-B765-61ED-E460C7BC8688}"/>
                </a:ext>
              </a:extLst>
            </p:cNvPr>
            <p:cNvCxnSpPr>
              <a:cxnSpLocks/>
            </p:cNvCxnSpPr>
            <p:nvPr/>
          </p:nvCxnSpPr>
          <p:spPr>
            <a:xfrm>
              <a:off x="6909142" y="1190446"/>
              <a:ext cx="100566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2" name="Platshållare för text 1">
            <a:extLst>
              <a:ext uri="{FF2B5EF4-FFF2-40B4-BE49-F238E27FC236}">
                <a16:creationId xmlns:a16="http://schemas.microsoft.com/office/drawing/2014/main" id="{DC0415FD-267D-A02F-745D-1181C20A8A69}"/>
              </a:ext>
            </a:extLst>
          </p:cNvPr>
          <p:cNvSpPr>
            <a:spLocks noGrp="1"/>
          </p:cNvSpPr>
          <p:nvPr>
            <p:ph type="body" sz="quarter" idx="10"/>
          </p:nvPr>
        </p:nvSpPr>
        <p:spPr/>
        <p:txBody>
          <a:bodyPr/>
          <a:lstStyle/>
          <a:p>
            <a:r>
              <a:rPr lang="sv-SE" dirty="0"/>
              <a:t>Principdriven genomförandeprocess</a:t>
            </a:r>
          </a:p>
        </p:txBody>
      </p:sp>
      <p:sp>
        <p:nvSpPr>
          <p:cNvPr id="4" name="Ellips 3">
            <a:extLst>
              <a:ext uri="{FF2B5EF4-FFF2-40B4-BE49-F238E27FC236}">
                <a16:creationId xmlns:a16="http://schemas.microsoft.com/office/drawing/2014/main" id="{55107107-050E-050F-8C02-8DB1D9602C72}"/>
              </a:ext>
            </a:extLst>
          </p:cNvPr>
          <p:cNvSpPr/>
          <p:nvPr/>
        </p:nvSpPr>
        <p:spPr>
          <a:xfrm>
            <a:off x="7703608" y="2668813"/>
            <a:ext cx="2219703" cy="2219703"/>
          </a:xfrm>
          <a:prstGeom prst="ellipse">
            <a:avLst/>
          </a:prstGeom>
          <a:solidFill>
            <a:schemeClr val="bg1"/>
          </a:solidFill>
          <a:effectLst>
            <a:innerShdw blurRad="554364" dist="308232" dir="10140000">
              <a:prstClr val="black">
                <a:alpha val="38000"/>
              </a:prstClr>
            </a:inn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a:extLst>
              <a:ext uri="{FF2B5EF4-FFF2-40B4-BE49-F238E27FC236}">
                <a16:creationId xmlns:a16="http://schemas.microsoft.com/office/drawing/2014/main" id="{FB72D6FD-FE2F-B56E-51D1-30A9F29677F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2576" y="2451132"/>
            <a:ext cx="496164" cy="494292"/>
          </a:xfrm>
          <a:prstGeom prst="rect">
            <a:avLst/>
          </a:prstGeom>
        </p:spPr>
      </p:pic>
      <p:pic>
        <p:nvPicPr>
          <p:cNvPr id="9" name="Bild 8">
            <a:extLst>
              <a:ext uri="{FF2B5EF4-FFF2-40B4-BE49-F238E27FC236}">
                <a16:creationId xmlns:a16="http://schemas.microsoft.com/office/drawing/2014/main" id="{936A0E44-EF66-61CC-D9D5-B30C3A05C71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05067" y="2583947"/>
            <a:ext cx="772858" cy="769941"/>
          </a:xfrm>
          <a:prstGeom prst="rect">
            <a:avLst/>
          </a:prstGeom>
        </p:spPr>
      </p:pic>
      <p:pic>
        <p:nvPicPr>
          <p:cNvPr id="10" name="Bild 9">
            <a:extLst>
              <a:ext uri="{FF2B5EF4-FFF2-40B4-BE49-F238E27FC236}">
                <a16:creationId xmlns:a16="http://schemas.microsoft.com/office/drawing/2014/main" id="{40D37DE2-D80B-5763-E688-82C74A65404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2648" y="2719210"/>
            <a:ext cx="1029588" cy="1025702"/>
          </a:xfrm>
          <a:prstGeom prst="rect">
            <a:avLst/>
          </a:prstGeom>
        </p:spPr>
      </p:pic>
      <p:pic>
        <p:nvPicPr>
          <p:cNvPr id="3" name="Bildobjekt 2">
            <a:extLst>
              <a:ext uri="{FF2B5EF4-FFF2-40B4-BE49-F238E27FC236}">
                <a16:creationId xmlns:a16="http://schemas.microsoft.com/office/drawing/2014/main" id="{F486A766-3376-3C15-F0DD-4BE5CF37355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6240" y="3738185"/>
            <a:ext cx="2728622" cy="359029"/>
          </a:xfrm>
          <a:prstGeom prst="rect">
            <a:avLst/>
          </a:prstGeom>
        </p:spPr>
      </p:pic>
      <p:pic>
        <p:nvPicPr>
          <p:cNvPr id="5" name="Picture 2">
            <a:extLst>
              <a:ext uri="{FF2B5EF4-FFF2-40B4-BE49-F238E27FC236}">
                <a16:creationId xmlns:a16="http://schemas.microsoft.com/office/drawing/2014/main" id="{2DDB1530-FB29-F563-9B6C-977A8A5947B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488" y="4233918"/>
            <a:ext cx="3291027" cy="10766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Logotyp Svensk Kollektivtrafik">
            <a:extLst>
              <a:ext uri="{FF2B5EF4-FFF2-40B4-BE49-F238E27FC236}">
                <a16:creationId xmlns:a16="http://schemas.microsoft.com/office/drawing/2014/main" id="{81496AC6-82F9-BE63-3E04-6076201B608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9426" y="5182713"/>
            <a:ext cx="2994352" cy="901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903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E15B4-60F6-A78B-EF49-82F380CFDC7F}"/>
            </a:ext>
          </a:extLst>
        </p:cNvPr>
        <p:cNvGrpSpPr/>
        <p:nvPr/>
      </p:nvGrpSpPr>
      <p:grpSpPr>
        <a:xfrm>
          <a:off x="0" y="0"/>
          <a:ext cx="0" cy="0"/>
          <a:chOff x="0" y="0"/>
          <a:chExt cx="0" cy="0"/>
        </a:xfrm>
      </p:grpSpPr>
      <p:grpSp>
        <p:nvGrpSpPr>
          <p:cNvPr id="50" name="Grupp 49">
            <a:extLst>
              <a:ext uri="{FF2B5EF4-FFF2-40B4-BE49-F238E27FC236}">
                <a16:creationId xmlns:a16="http://schemas.microsoft.com/office/drawing/2014/main" id="{966E439C-5247-118D-A9B8-88CFEB639F4E}"/>
              </a:ext>
            </a:extLst>
          </p:cNvPr>
          <p:cNvGrpSpPr/>
          <p:nvPr/>
        </p:nvGrpSpPr>
        <p:grpSpPr>
          <a:xfrm>
            <a:off x="638114" y="1146365"/>
            <a:ext cx="10915772" cy="4565270"/>
            <a:chOff x="638114" y="1438752"/>
            <a:chExt cx="10915772" cy="4565270"/>
          </a:xfrm>
        </p:grpSpPr>
        <p:grpSp>
          <p:nvGrpSpPr>
            <p:cNvPr id="28" name="Grupp 27">
              <a:extLst>
                <a:ext uri="{FF2B5EF4-FFF2-40B4-BE49-F238E27FC236}">
                  <a16:creationId xmlns:a16="http://schemas.microsoft.com/office/drawing/2014/main" id="{17CBC41C-46C0-EE29-EF11-3E13E029F7C5}"/>
                </a:ext>
              </a:extLst>
            </p:cNvPr>
            <p:cNvGrpSpPr/>
            <p:nvPr/>
          </p:nvGrpSpPr>
          <p:grpSpPr>
            <a:xfrm>
              <a:off x="4708160" y="1438753"/>
              <a:ext cx="2775680" cy="2859911"/>
              <a:chOff x="8498833" y="1438754"/>
              <a:chExt cx="2775680" cy="2859911"/>
            </a:xfrm>
          </p:grpSpPr>
          <p:sp>
            <p:nvSpPr>
              <p:cNvPr id="19" name="Rektangel 18">
                <a:extLst>
                  <a:ext uri="{FF2B5EF4-FFF2-40B4-BE49-F238E27FC236}">
                    <a16:creationId xmlns:a16="http://schemas.microsoft.com/office/drawing/2014/main" id="{1745239F-9D55-EBC6-457B-93EEFF0DAD09}"/>
                  </a:ext>
                </a:extLst>
              </p:cNvPr>
              <p:cNvSpPr/>
              <p:nvPr/>
            </p:nvSpPr>
            <p:spPr>
              <a:xfrm>
                <a:off x="8498833" y="1438754"/>
                <a:ext cx="2775680" cy="2859911"/>
              </a:xfrm>
              <a:prstGeom prst="rect">
                <a:avLst/>
              </a:prstGeom>
              <a:solidFill>
                <a:schemeClr val="bg1">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extruta 21">
                <a:extLst>
                  <a:ext uri="{FF2B5EF4-FFF2-40B4-BE49-F238E27FC236}">
                    <a16:creationId xmlns:a16="http://schemas.microsoft.com/office/drawing/2014/main" id="{A8152683-813B-697E-D9CB-00487E48F40E}"/>
                  </a:ext>
                </a:extLst>
              </p:cNvPr>
              <p:cNvSpPr txBox="1"/>
              <p:nvPr/>
            </p:nvSpPr>
            <p:spPr>
              <a:xfrm>
                <a:off x="8691851" y="3217725"/>
                <a:ext cx="2389643" cy="88407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tIns="72000" bIns="72000" rtlCol="0">
                <a:spAutoFit/>
              </a:bodyPr>
              <a:lstStyle>
                <a:defPPr>
                  <a:defRPr lang="sv-SE"/>
                </a:defPPr>
                <a:lvl1pPr algn="ctr">
                  <a:defRPr sz="1600"/>
                </a:lvl1pPr>
              </a:lstStyle>
              <a:p>
                <a:r>
                  <a:rPr lang="sv-SE" dirty="0"/>
                  <a:t>Kommersiell</a:t>
                </a:r>
              </a:p>
              <a:p>
                <a:r>
                  <a:rPr lang="sv-SE" dirty="0"/>
                  <a:t>tidtabellslagd linjetrafik</a:t>
                </a:r>
              </a:p>
            </p:txBody>
          </p:sp>
          <p:sp>
            <p:nvSpPr>
              <p:cNvPr id="8" name="textruta 7">
                <a:extLst>
                  <a:ext uri="{FF2B5EF4-FFF2-40B4-BE49-F238E27FC236}">
                    <a16:creationId xmlns:a16="http://schemas.microsoft.com/office/drawing/2014/main" id="{B64ECAAE-7F67-5D2A-F857-C865B6D01074}"/>
                  </a:ext>
                </a:extLst>
              </p:cNvPr>
              <p:cNvSpPr txBox="1"/>
              <p:nvPr/>
            </p:nvSpPr>
            <p:spPr>
              <a:xfrm>
                <a:off x="8691781" y="2212472"/>
                <a:ext cx="2389785" cy="88407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tIns="72000" bIns="72000" rtlCol="0">
                <a:spAutoFit/>
              </a:bodyPr>
              <a:lstStyle>
                <a:defPPr>
                  <a:defRPr lang="sv-SE"/>
                </a:defPPr>
                <a:lvl1pPr algn="ctr">
                  <a:defRPr sz="1600"/>
                </a:lvl1pPr>
              </a:lstStyle>
              <a:p>
                <a:r>
                  <a:rPr lang="sv-SE" dirty="0"/>
                  <a:t>Regional </a:t>
                </a:r>
              </a:p>
              <a:p>
                <a:r>
                  <a:rPr lang="sv-SE" dirty="0"/>
                  <a:t>tidtabellslagd linjetrafik</a:t>
                </a:r>
              </a:p>
            </p:txBody>
          </p:sp>
          <p:sp>
            <p:nvSpPr>
              <p:cNvPr id="6" name="Rektangel: rundade hörn 281">
                <a:extLst>
                  <a:ext uri="{FF2B5EF4-FFF2-40B4-BE49-F238E27FC236}">
                    <a16:creationId xmlns:a16="http://schemas.microsoft.com/office/drawing/2014/main" id="{FB3856E1-0B27-6227-3E48-CAB0EDD2F98E}"/>
                  </a:ext>
                </a:extLst>
              </p:cNvPr>
              <p:cNvSpPr/>
              <p:nvPr/>
            </p:nvSpPr>
            <p:spPr>
              <a:xfrm>
                <a:off x="9222398" y="1633510"/>
                <a:ext cx="1328551" cy="384206"/>
              </a:xfrm>
              <a:prstGeom prst="roundRect">
                <a:avLst>
                  <a:gd name="adj" fmla="val 14984"/>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37" name="Grupp 36">
              <a:extLst>
                <a:ext uri="{FF2B5EF4-FFF2-40B4-BE49-F238E27FC236}">
                  <a16:creationId xmlns:a16="http://schemas.microsoft.com/office/drawing/2014/main" id="{94043107-C3B5-3CA3-10A1-63B759018ABC}"/>
                </a:ext>
              </a:extLst>
            </p:cNvPr>
            <p:cNvGrpSpPr/>
            <p:nvPr/>
          </p:nvGrpSpPr>
          <p:grpSpPr>
            <a:xfrm>
              <a:off x="638114" y="1438753"/>
              <a:ext cx="2775680" cy="2859911"/>
              <a:chOff x="638114" y="1438753"/>
              <a:chExt cx="2775680" cy="2859911"/>
            </a:xfrm>
          </p:grpSpPr>
          <p:sp>
            <p:nvSpPr>
              <p:cNvPr id="20" name="Rektangel 19">
                <a:extLst>
                  <a:ext uri="{FF2B5EF4-FFF2-40B4-BE49-F238E27FC236}">
                    <a16:creationId xmlns:a16="http://schemas.microsoft.com/office/drawing/2014/main" id="{515A9CD1-A2CD-7498-473D-E458FE2BE4FE}"/>
                  </a:ext>
                </a:extLst>
              </p:cNvPr>
              <p:cNvSpPr/>
              <p:nvPr/>
            </p:nvSpPr>
            <p:spPr>
              <a:xfrm>
                <a:off x="638114" y="1438753"/>
                <a:ext cx="2775680" cy="2859911"/>
              </a:xfrm>
              <a:prstGeom prst="rect">
                <a:avLst/>
              </a:prstGeom>
              <a:solidFill>
                <a:schemeClr val="bg1">
                  <a:lumMod val="8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ruta 22">
                <a:extLst>
                  <a:ext uri="{FF2B5EF4-FFF2-40B4-BE49-F238E27FC236}">
                    <a16:creationId xmlns:a16="http://schemas.microsoft.com/office/drawing/2014/main" id="{E44637B4-4C4E-69FD-846D-7DD93903FE89}"/>
                  </a:ext>
                </a:extLst>
              </p:cNvPr>
              <p:cNvSpPr txBox="1"/>
              <p:nvPr/>
            </p:nvSpPr>
            <p:spPr>
              <a:xfrm>
                <a:off x="831132" y="3217724"/>
                <a:ext cx="2389643" cy="884070"/>
              </a:xfrm>
              <a:prstGeom prst="rect">
                <a:avLst/>
              </a:prstGeom>
              <a:solidFill>
                <a:schemeClr val="accent6"/>
              </a:solidFill>
            </p:spPr>
            <p:style>
              <a:lnRef idx="2">
                <a:schemeClr val="accent4">
                  <a:shade val="15000"/>
                </a:schemeClr>
              </a:lnRef>
              <a:fillRef idx="1">
                <a:schemeClr val="accent4"/>
              </a:fillRef>
              <a:effectRef idx="0">
                <a:schemeClr val="accent4"/>
              </a:effectRef>
              <a:fontRef idx="minor">
                <a:schemeClr val="lt1"/>
              </a:fontRef>
            </p:style>
            <p:txBody>
              <a:bodyPr wrap="square" tIns="72000" bIns="72000" rtlCol="0">
                <a:spAutoFit/>
              </a:bodyPr>
              <a:lstStyle>
                <a:defPPr>
                  <a:defRPr lang="sv-SE"/>
                </a:defPPr>
                <a:lvl1pPr algn="ctr">
                  <a:defRPr sz="1600"/>
                </a:lvl1pPr>
              </a:lstStyle>
              <a:p>
                <a:r>
                  <a:rPr lang="sv-SE" dirty="0"/>
                  <a:t>Särskilda</a:t>
                </a:r>
                <a:br>
                  <a:rPr lang="sv-SE" dirty="0"/>
                </a:br>
                <a:r>
                  <a:rPr lang="sv-SE" dirty="0"/>
                  <a:t>person-</a:t>
                </a:r>
                <a:br>
                  <a:rPr lang="sv-SE" dirty="0"/>
                </a:br>
                <a:r>
                  <a:rPr lang="sv-SE" dirty="0"/>
                  <a:t>transporter</a:t>
                </a:r>
              </a:p>
            </p:txBody>
          </p:sp>
          <p:sp>
            <p:nvSpPr>
              <p:cNvPr id="24" name="textruta 23">
                <a:extLst>
                  <a:ext uri="{FF2B5EF4-FFF2-40B4-BE49-F238E27FC236}">
                    <a16:creationId xmlns:a16="http://schemas.microsoft.com/office/drawing/2014/main" id="{3878014C-0D8C-192B-D86C-F6FD4C09B825}"/>
                  </a:ext>
                </a:extLst>
              </p:cNvPr>
              <p:cNvSpPr txBox="1"/>
              <p:nvPr/>
            </p:nvSpPr>
            <p:spPr>
              <a:xfrm>
                <a:off x="831062" y="2212471"/>
                <a:ext cx="2389785" cy="88407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tIns="72000" bIns="72000" rtlCol="0">
                <a:spAutoFit/>
              </a:bodyPr>
              <a:lstStyle>
                <a:defPPr>
                  <a:defRPr lang="sv-SE"/>
                </a:defPPr>
                <a:lvl1pPr algn="ctr">
                  <a:defRPr sz="1600"/>
                </a:lvl1pPr>
              </a:lstStyle>
              <a:p>
                <a:r>
                  <a:rPr lang="sv-SE" dirty="0"/>
                  <a:t>Regional</a:t>
                </a:r>
                <a:br>
                  <a:rPr lang="sv-SE" dirty="0"/>
                </a:br>
                <a:r>
                  <a:rPr lang="sv-SE" dirty="0"/>
                  <a:t>anropsstyrd</a:t>
                </a:r>
                <a:br>
                  <a:rPr lang="sv-SE" dirty="0"/>
                </a:br>
                <a:r>
                  <a:rPr lang="sv-SE" dirty="0"/>
                  <a:t>trafik</a:t>
                </a:r>
              </a:p>
            </p:txBody>
          </p:sp>
          <p:pic>
            <p:nvPicPr>
              <p:cNvPr id="26" name="Bildobjekt 25" descr="En bild som visar text, Teckensnitt, skärmbild, Grafik&#10;&#10;Automatiskt genererad beskrivning">
                <a:extLst>
                  <a:ext uri="{FF2B5EF4-FFF2-40B4-BE49-F238E27FC236}">
                    <a16:creationId xmlns:a16="http://schemas.microsoft.com/office/drawing/2014/main" id="{37E0BBAA-D78E-1289-1CD2-5FF5E3FAFD56}"/>
                  </a:ext>
                </a:extLst>
              </p:cNvPr>
              <p:cNvPicPr>
                <a:picLocks noChangeAspect="1"/>
              </p:cNvPicPr>
              <p:nvPr/>
            </p:nvPicPr>
            <p:blipFill>
              <a:blip r:embed="rId4">
                <a:extLst>
                  <a:ext uri="{28A0092B-C50C-407E-A947-70E740481C1C}">
                    <a14:useLocalDpi xmlns:a14="http://schemas.microsoft.com/office/drawing/2010/main" val="0"/>
                  </a:ext>
                </a:extLst>
              </a:blip>
              <a:srcRect t="9837" r="2991" b="23497"/>
              <a:stretch/>
            </p:blipFill>
            <p:spPr>
              <a:xfrm>
                <a:off x="773940" y="1626378"/>
                <a:ext cx="2504026" cy="397399"/>
              </a:xfrm>
              <a:prstGeom prst="rect">
                <a:avLst/>
              </a:prstGeom>
            </p:spPr>
          </p:pic>
        </p:grpSp>
        <p:grpSp>
          <p:nvGrpSpPr>
            <p:cNvPr id="36" name="Grupp 35">
              <a:extLst>
                <a:ext uri="{FF2B5EF4-FFF2-40B4-BE49-F238E27FC236}">
                  <a16:creationId xmlns:a16="http://schemas.microsoft.com/office/drawing/2014/main" id="{6E5D8ADE-F1BB-9E4B-F054-BCFF421A9A4B}"/>
                </a:ext>
              </a:extLst>
            </p:cNvPr>
            <p:cNvGrpSpPr/>
            <p:nvPr/>
          </p:nvGrpSpPr>
          <p:grpSpPr>
            <a:xfrm>
              <a:off x="8778206" y="1438752"/>
              <a:ext cx="2775680" cy="2859911"/>
              <a:chOff x="8930910" y="2929301"/>
              <a:chExt cx="2775680" cy="2859911"/>
            </a:xfrm>
          </p:grpSpPr>
          <p:sp>
            <p:nvSpPr>
              <p:cNvPr id="31" name="Rektangel 30">
                <a:extLst>
                  <a:ext uri="{FF2B5EF4-FFF2-40B4-BE49-F238E27FC236}">
                    <a16:creationId xmlns:a16="http://schemas.microsoft.com/office/drawing/2014/main" id="{A381AEAE-36D9-65A8-7A1D-C25549B82FE6}"/>
                  </a:ext>
                </a:extLst>
              </p:cNvPr>
              <p:cNvSpPr/>
              <p:nvPr/>
            </p:nvSpPr>
            <p:spPr>
              <a:xfrm>
                <a:off x="8930910" y="2929301"/>
                <a:ext cx="2775680" cy="2859911"/>
              </a:xfrm>
              <a:prstGeom prst="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textruta 31">
                <a:extLst>
                  <a:ext uri="{FF2B5EF4-FFF2-40B4-BE49-F238E27FC236}">
                    <a16:creationId xmlns:a16="http://schemas.microsoft.com/office/drawing/2014/main" id="{F607CFC6-2EE4-0F7B-C6E5-A98135C4F239}"/>
                  </a:ext>
                </a:extLst>
              </p:cNvPr>
              <p:cNvSpPr txBox="1"/>
              <p:nvPr/>
            </p:nvSpPr>
            <p:spPr>
              <a:xfrm>
                <a:off x="9123928" y="4708272"/>
                <a:ext cx="2389643" cy="88407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tIns="72000" bIns="72000" rtlCol="0">
                <a:spAutoFit/>
              </a:bodyPr>
              <a:lstStyle>
                <a:defPPr>
                  <a:defRPr lang="sv-SE"/>
                </a:defPPr>
                <a:lvl1pPr algn="ctr">
                  <a:defRPr sz="1600"/>
                </a:lvl1pPr>
              </a:lstStyle>
              <a:p>
                <a:r>
                  <a:rPr lang="sv-SE" dirty="0"/>
                  <a:t>Kommersiell</a:t>
                </a:r>
                <a:br>
                  <a:rPr lang="sv-SE" dirty="0"/>
                </a:br>
                <a:r>
                  <a:rPr lang="sv-SE" dirty="0"/>
                  <a:t>anropsstyrd trafik (taxi)</a:t>
                </a:r>
              </a:p>
            </p:txBody>
          </p:sp>
          <p:pic>
            <p:nvPicPr>
              <p:cNvPr id="35" name="Bild 34">
                <a:extLst>
                  <a:ext uri="{FF2B5EF4-FFF2-40B4-BE49-F238E27FC236}">
                    <a16:creationId xmlns:a16="http://schemas.microsoft.com/office/drawing/2014/main" id="{8E9921CD-4C97-A3DD-7D35-EA0156BAE655}"/>
                  </a:ext>
                </a:extLst>
              </p:cNvPr>
              <p:cNvPicPr>
                <a:picLocks noChangeAspect="1"/>
              </p:cNvPicPr>
              <p:nvPr/>
            </p:nvPicPr>
            <p:blipFill>
              <a:blip r:embed="rId5">
                <a:extLst>
                  <a:ext uri="{96DAC541-7B7A-43D3-8B79-37D633B846F1}">
                    <asvg:svgBlip xmlns:asvg="http://schemas.microsoft.com/office/drawing/2016/SVG/main" r:embed="rId6"/>
                  </a:ext>
                </a:extLst>
              </a:blip>
              <a:srcRect t="10015" r="3527" b="23965"/>
              <a:stretch/>
            </p:blipFill>
            <p:spPr>
              <a:xfrm>
                <a:off x="9218699" y="3120217"/>
                <a:ext cx="2200101" cy="392058"/>
              </a:xfrm>
              <a:prstGeom prst="rect">
                <a:avLst/>
              </a:prstGeom>
            </p:spPr>
          </p:pic>
        </p:grpSp>
        <p:grpSp>
          <p:nvGrpSpPr>
            <p:cNvPr id="48" name="Grupp 47">
              <a:extLst>
                <a:ext uri="{FF2B5EF4-FFF2-40B4-BE49-F238E27FC236}">
                  <a16:creationId xmlns:a16="http://schemas.microsoft.com/office/drawing/2014/main" id="{9E214CAD-88FD-C479-E939-02166520FF96}"/>
                </a:ext>
              </a:extLst>
            </p:cNvPr>
            <p:cNvGrpSpPr/>
            <p:nvPr/>
          </p:nvGrpSpPr>
          <p:grpSpPr>
            <a:xfrm>
              <a:off x="2680660" y="4486289"/>
              <a:ext cx="2754575" cy="811775"/>
              <a:chOff x="2680660" y="4486289"/>
              <a:chExt cx="2754575" cy="811775"/>
            </a:xfrm>
          </p:grpSpPr>
          <p:sp>
            <p:nvSpPr>
              <p:cNvPr id="42" name="Svängd 41">
                <a:extLst>
                  <a:ext uri="{FF2B5EF4-FFF2-40B4-BE49-F238E27FC236}">
                    <a16:creationId xmlns:a16="http://schemas.microsoft.com/office/drawing/2014/main" id="{93801EE5-E6AC-1856-F962-1FB3CEAB7844}"/>
                  </a:ext>
                </a:extLst>
              </p:cNvPr>
              <p:cNvSpPr/>
              <p:nvPr/>
            </p:nvSpPr>
            <p:spPr>
              <a:xfrm rot="16200000">
                <a:off x="3001848" y="4165101"/>
                <a:ext cx="811775" cy="1454151"/>
              </a:xfrm>
              <a:prstGeom prst="ben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43" name="Svängd 42">
                <a:extLst>
                  <a:ext uri="{FF2B5EF4-FFF2-40B4-BE49-F238E27FC236}">
                    <a16:creationId xmlns:a16="http://schemas.microsoft.com/office/drawing/2014/main" id="{8A6F57B9-1260-D12C-AEF8-4A2AE02B580B}"/>
                  </a:ext>
                </a:extLst>
              </p:cNvPr>
              <p:cNvSpPr/>
              <p:nvPr/>
            </p:nvSpPr>
            <p:spPr>
              <a:xfrm rot="5400000" flipH="1">
                <a:off x="4302272" y="4165101"/>
                <a:ext cx="811775" cy="1454151"/>
              </a:xfrm>
              <a:prstGeom prst="ben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grpSp>
        <p:grpSp>
          <p:nvGrpSpPr>
            <p:cNvPr id="49" name="Grupp 48">
              <a:extLst>
                <a:ext uri="{FF2B5EF4-FFF2-40B4-BE49-F238E27FC236}">
                  <a16:creationId xmlns:a16="http://schemas.microsoft.com/office/drawing/2014/main" id="{986F4600-F446-BD12-E2D3-A0D87522B2C3}"/>
                </a:ext>
              </a:extLst>
            </p:cNvPr>
            <p:cNvGrpSpPr/>
            <p:nvPr/>
          </p:nvGrpSpPr>
          <p:grpSpPr>
            <a:xfrm>
              <a:off x="6750706" y="4486289"/>
              <a:ext cx="2754575" cy="811775"/>
              <a:chOff x="6750706" y="4486289"/>
              <a:chExt cx="2754575" cy="811775"/>
            </a:xfrm>
          </p:grpSpPr>
          <p:sp>
            <p:nvSpPr>
              <p:cNvPr id="44" name="Svängd 43">
                <a:extLst>
                  <a:ext uri="{FF2B5EF4-FFF2-40B4-BE49-F238E27FC236}">
                    <a16:creationId xmlns:a16="http://schemas.microsoft.com/office/drawing/2014/main" id="{01D13B65-C0B3-7738-DD0C-92D9484789AF}"/>
                  </a:ext>
                </a:extLst>
              </p:cNvPr>
              <p:cNvSpPr/>
              <p:nvPr/>
            </p:nvSpPr>
            <p:spPr>
              <a:xfrm rot="16200000">
                <a:off x="7071894" y="4165101"/>
                <a:ext cx="811775" cy="1454151"/>
              </a:xfrm>
              <a:prstGeom prst="ben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45" name="Svängd 44">
                <a:extLst>
                  <a:ext uri="{FF2B5EF4-FFF2-40B4-BE49-F238E27FC236}">
                    <a16:creationId xmlns:a16="http://schemas.microsoft.com/office/drawing/2014/main" id="{93C04365-5F37-918A-E7C8-B553084F3EF5}"/>
                  </a:ext>
                </a:extLst>
              </p:cNvPr>
              <p:cNvSpPr/>
              <p:nvPr/>
            </p:nvSpPr>
            <p:spPr>
              <a:xfrm rot="5400000" flipH="1">
                <a:off x="8372318" y="4165101"/>
                <a:ext cx="811775" cy="1454151"/>
              </a:xfrm>
              <a:prstGeom prst="ben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grpSp>
        <p:sp>
          <p:nvSpPr>
            <p:cNvPr id="46" name="textruta 45">
              <a:extLst>
                <a:ext uri="{FF2B5EF4-FFF2-40B4-BE49-F238E27FC236}">
                  <a16:creationId xmlns:a16="http://schemas.microsoft.com/office/drawing/2014/main" id="{460DFE88-62B1-957E-B827-A7BFC257FF60}"/>
                </a:ext>
              </a:extLst>
            </p:cNvPr>
            <p:cNvSpPr txBox="1"/>
            <p:nvPr/>
          </p:nvSpPr>
          <p:spPr>
            <a:xfrm>
              <a:off x="2599668" y="5419247"/>
              <a:ext cx="2832057" cy="584775"/>
            </a:xfrm>
            <a:prstGeom prst="rect">
              <a:avLst/>
            </a:prstGeom>
            <a:noFill/>
          </p:spPr>
          <p:txBody>
            <a:bodyPr wrap="none" rtlCol="0">
              <a:spAutoFit/>
            </a:bodyPr>
            <a:lstStyle/>
            <a:p>
              <a:pPr algn="ctr"/>
              <a:r>
                <a:rPr lang="sv-SE" sz="1600" dirty="0"/>
                <a:t>Mer kostnadseffektiv </a:t>
              </a:r>
              <a:br>
                <a:rPr lang="sv-SE" sz="1600" dirty="0"/>
              </a:br>
              <a:r>
                <a:rPr lang="sv-SE" sz="1600" dirty="0"/>
                <a:t>samhällsfinansierad trafik</a:t>
              </a:r>
            </a:p>
          </p:txBody>
        </p:sp>
        <p:sp>
          <p:nvSpPr>
            <p:cNvPr id="47" name="textruta 46">
              <a:extLst>
                <a:ext uri="{FF2B5EF4-FFF2-40B4-BE49-F238E27FC236}">
                  <a16:creationId xmlns:a16="http://schemas.microsoft.com/office/drawing/2014/main" id="{F4FF27B3-136C-B204-7E94-35C569C26918}"/>
                </a:ext>
              </a:extLst>
            </p:cNvPr>
            <p:cNvSpPr txBox="1"/>
            <p:nvPr/>
          </p:nvSpPr>
          <p:spPr>
            <a:xfrm>
              <a:off x="7165284" y="5419247"/>
              <a:ext cx="2028504" cy="584775"/>
            </a:xfrm>
            <a:prstGeom prst="rect">
              <a:avLst/>
            </a:prstGeom>
            <a:noFill/>
          </p:spPr>
          <p:txBody>
            <a:bodyPr wrap="none" rtlCol="0">
              <a:spAutoFit/>
            </a:bodyPr>
            <a:lstStyle/>
            <a:p>
              <a:pPr algn="ctr"/>
              <a:r>
                <a:rPr lang="sv-SE" sz="1600" dirty="0"/>
                <a:t>Nya kommersiella</a:t>
              </a:r>
              <a:br>
                <a:rPr lang="sv-SE" sz="1600" dirty="0"/>
              </a:br>
              <a:r>
                <a:rPr lang="sv-SE" sz="1600" dirty="0"/>
                <a:t>möjligheter</a:t>
              </a:r>
            </a:p>
          </p:txBody>
        </p:sp>
      </p:grpSp>
    </p:spTree>
    <p:extLst>
      <p:ext uri="{BB962C8B-B14F-4D97-AF65-F5344CB8AC3E}">
        <p14:creationId xmlns:p14="http://schemas.microsoft.com/office/powerpoint/2010/main" val="1269203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64312-3B11-F23A-FA6B-9B9CBCF9798D}"/>
            </a:ext>
          </a:extLst>
        </p:cNvPr>
        <p:cNvGrpSpPr/>
        <p:nvPr/>
      </p:nvGrpSpPr>
      <p:grpSpPr>
        <a:xfrm>
          <a:off x="0" y="0"/>
          <a:ext cx="0" cy="0"/>
          <a:chOff x="0" y="0"/>
          <a:chExt cx="0" cy="0"/>
        </a:xfrm>
      </p:grpSpPr>
      <p:grpSp>
        <p:nvGrpSpPr>
          <p:cNvPr id="132" name="Grupp 131">
            <a:extLst>
              <a:ext uri="{FF2B5EF4-FFF2-40B4-BE49-F238E27FC236}">
                <a16:creationId xmlns:a16="http://schemas.microsoft.com/office/drawing/2014/main" id="{0BDC53E5-967F-D8D4-6CBA-C3BF77B4EEA5}"/>
              </a:ext>
            </a:extLst>
          </p:cNvPr>
          <p:cNvGrpSpPr/>
          <p:nvPr/>
        </p:nvGrpSpPr>
        <p:grpSpPr>
          <a:xfrm>
            <a:off x="1731561" y="1366448"/>
            <a:ext cx="8728878" cy="4603148"/>
            <a:chOff x="1886665" y="1457888"/>
            <a:chExt cx="8728878" cy="4603148"/>
          </a:xfrm>
        </p:grpSpPr>
        <p:grpSp>
          <p:nvGrpSpPr>
            <p:cNvPr id="31" name="Grupp 30">
              <a:extLst>
                <a:ext uri="{FF2B5EF4-FFF2-40B4-BE49-F238E27FC236}">
                  <a16:creationId xmlns:a16="http://schemas.microsoft.com/office/drawing/2014/main" id="{0DEF2621-31D6-E260-2AC2-E2BD2A11E3FB}"/>
                </a:ext>
              </a:extLst>
            </p:cNvPr>
            <p:cNvGrpSpPr/>
            <p:nvPr/>
          </p:nvGrpSpPr>
          <p:grpSpPr>
            <a:xfrm>
              <a:off x="1984618" y="1457888"/>
              <a:ext cx="1676931" cy="3942223"/>
              <a:chOff x="3548845" y="649224"/>
              <a:chExt cx="2008356" cy="4721356"/>
            </a:xfrm>
            <a:effectLst>
              <a:outerShdw blurRad="50800" dist="38100" dir="2700000" algn="tl" rotWithShape="0">
                <a:prstClr val="black">
                  <a:alpha val="40000"/>
                </a:prstClr>
              </a:outerShdw>
            </a:effectLst>
          </p:grpSpPr>
          <p:sp>
            <p:nvSpPr>
              <p:cNvPr id="32" name="Frihandsfigur 41">
                <a:extLst>
                  <a:ext uri="{FF2B5EF4-FFF2-40B4-BE49-F238E27FC236}">
                    <a16:creationId xmlns:a16="http://schemas.microsoft.com/office/drawing/2014/main" id="{8FA78C2C-BB6B-4970-13DD-F1FD0114CD58}"/>
                  </a:ext>
                </a:extLst>
              </p:cNvPr>
              <p:cNvSpPr/>
              <p:nvPr/>
            </p:nvSpPr>
            <p:spPr bwMode="auto">
              <a:xfrm>
                <a:off x="4323113" y="3650073"/>
                <a:ext cx="352238" cy="379329"/>
              </a:xfrm>
              <a:custGeom>
                <a:avLst/>
                <a:gdLst>
                  <a:gd name="connsiteX0" fmla="*/ 584200 w 757766"/>
                  <a:gd name="connsiteY0" fmla="*/ 584200 h 855133"/>
                  <a:gd name="connsiteX1" fmla="*/ 567266 w 757766"/>
                  <a:gd name="connsiteY1" fmla="*/ 482600 h 855133"/>
                  <a:gd name="connsiteX2" fmla="*/ 520700 w 757766"/>
                  <a:gd name="connsiteY2" fmla="*/ 440267 h 855133"/>
                  <a:gd name="connsiteX3" fmla="*/ 554566 w 757766"/>
                  <a:gd name="connsiteY3" fmla="*/ 359833 h 855133"/>
                  <a:gd name="connsiteX4" fmla="*/ 626533 w 757766"/>
                  <a:gd name="connsiteY4" fmla="*/ 385233 h 855133"/>
                  <a:gd name="connsiteX5" fmla="*/ 681566 w 757766"/>
                  <a:gd name="connsiteY5" fmla="*/ 368300 h 855133"/>
                  <a:gd name="connsiteX6" fmla="*/ 698500 w 757766"/>
                  <a:gd name="connsiteY6" fmla="*/ 296333 h 855133"/>
                  <a:gd name="connsiteX7" fmla="*/ 660400 w 757766"/>
                  <a:gd name="connsiteY7" fmla="*/ 258233 h 855133"/>
                  <a:gd name="connsiteX8" fmla="*/ 745066 w 757766"/>
                  <a:gd name="connsiteY8" fmla="*/ 207433 h 855133"/>
                  <a:gd name="connsiteX9" fmla="*/ 757766 w 757766"/>
                  <a:gd name="connsiteY9" fmla="*/ 55033 h 855133"/>
                  <a:gd name="connsiteX10" fmla="*/ 698500 w 757766"/>
                  <a:gd name="connsiteY10" fmla="*/ 0 h 855133"/>
                  <a:gd name="connsiteX11" fmla="*/ 656166 w 757766"/>
                  <a:gd name="connsiteY11" fmla="*/ 25400 h 855133"/>
                  <a:gd name="connsiteX12" fmla="*/ 596900 w 757766"/>
                  <a:gd name="connsiteY12" fmla="*/ 0 h 855133"/>
                  <a:gd name="connsiteX13" fmla="*/ 579966 w 757766"/>
                  <a:gd name="connsiteY13" fmla="*/ 46567 h 855133"/>
                  <a:gd name="connsiteX14" fmla="*/ 546100 w 757766"/>
                  <a:gd name="connsiteY14" fmla="*/ 80433 h 855133"/>
                  <a:gd name="connsiteX15" fmla="*/ 440266 w 757766"/>
                  <a:gd name="connsiteY15" fmla="*/ 80433 h 855133"/>
                  <a:gd name="connsiteX16" fmla="*/ 423333 w 757766"/>
                  <a:gd name="connsiteY16" fmla="*/ 122767 h 855133"/>
                  <a:gd name="connsiteX17" fmla="*/ 376766 w 757766"/>
                  <a:gd name="connsiteY17" fmla="*/ 203200 h 855133"/>
                  <a:gd name="connsiteX18" fmla="*/ 292100 w 757766"/>
                  <a:gd name="connsiteY18" fmla="*/ 186267 h 855133"/>
                  <a:gd name="connsiteX19" fmla="*/ 203200 w 757766"/>
                  <a:gd name="connsiteY19" fmla="*/ 101600 h 855133"/>
                  <a:gd name="connsiteX20" fmla="*/ 143933 w 757766"/>
                  <a:gd name="connsiteY20" fmla="*/ 114300 h 855133"/>
                  <a:gd name="connsiteX21" fmla="*/ 105833 w 757766"/>
                  <a:gd name="connsiteY21" fmla="*/ 160867 h 855133"/>
                  <a:gd name="connsiteX22" fmla="*/ 88900 w 757766"/>
                  <a:gd name="connsiteY22" fmla="*/ 292100 h 855133"/>
                  <a:gd name="connsiteX23" fmla="*/ 21166 w 757766"/>
                  <a:gd name="connsiteY23" fmla="*/ 287867 h 855133"/>
                  <a:gd name="connsiteX24" fmla="*/ 0 w 757766"/>
                  <a:gd name="connsiteY24" fmla="*/ 359833 h 855133"/>
                  <a:gd name="connsiteX25" fmla="*/ 55033 w 757766"/>
                  <a:gd name="connsiteY25" fmla="*/ 469900 h 855133"/>
                  <a:gd name="connsiteX26" fmla="*/ 38100 w 757766"/>
                  <a:gd name="connsiteY26" fmla="*/ 537633 h 855133"/>
                  <a:gd name="connsiteX27" fmla="*/ 67733 w 757766"/>
                  <a:gd name="connsiteY27" fmla="*/ 550333 h 855133"/>
                  <a:gd name="connsiteX28" fmla="*/ 114300 w 757766"/>
                  <a:gd name="connsiteY28" fmla="*/ 690033 h 855133"/>
                  <a:gd name="connsiteX29" fmla="*/ 84666 w 757766"/>
                  <a:gd name="connsiteY29" fmla="*/ 740833 h 855133"/>
                  <a:gd name="connsiteX30" fmla="*/ 97366 w 757766"/>
                  <a:gd name="connsiteY30" fmla="*/ 833967 h 855133"/>
                  <a:gd name="connsiteX31" fmla="*/ 139700 w 757766"/>
                  <a:gd name="connsiteY31" fmla="*/ 855133 h 855133"/>
                  <a:gd name="connsiteX32" fmla="*/ 211666 w 757766"/>
                  <a:gd name="connsiteY32" fmla="*/ 778933 h 855133"/>
                  <a:gd name="connsiteX33" fmla="*/ 275166 w 757766"/>
                  <a:gd name="connsiteY33" fmla="*/ 778933 h 855133"/>
                  <a:gd name="connsiteX34" fmla="*/ 334433 w 757766"/>
                  <a:gd name="connsiteY34" fmla="*/ 762000 h 855133"/>
                  <a:gd name="connsiteX35" fmla="*/ 325966 w 757766"/>
                  <a:gd name="connsiteY35" fmla="*/ 677333 h 855133"/>
                  <a:gd name="connsiteX36" fmla="*/ 427566 w 757766"/>
                  <a:gd name="connsiteY36" fmla="*/ 651933 h 855133"/>
                  <a:gd name="connsiteX37" fmla="*/ 533400 w 757766"/>
                  <a:gd name="connsiteY37" fmla="*/ 639233 h 855133"/>
                  <a:gd name="connsiteX38" fmla="*/ 584200 w 757766"/>
                  <a:gd name="connsiteY38" fmla="*/ 584200 h 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57766" h="855133">
                    <a:moveTo>
                      <a:pt x="584200" y="584200"/>
                    </a:moveTo>
                    <a:lnTo>
                      <a:pt x="567266" y="482600"/>
                    </a:lnTo>
                    <a:lnTo>
                      <a:pt x="520700" y="440267"/>
                    </a:lnTo>
                    <a:lnTo>
                      <a:pt x="554566" y="359833"/>
                    </a:lnTo>
                    <a:lnTo>
                      <a:pt x="626533" y="385233"/>
                    </a:lnTo>
                    <a:lnTo>
                      <a:pt x="681566" y="368300"/>
                    </a:lnTo>
                    <a:lnTo>
                      <a:pt x="698500" y="296333"/>
                    </a:lnTo>
                    <a:lnTo>
                      <a:pt x="660400" y="258233"/>
                    </a:lnTo>
                    <a:lnTo>
                      <a:pt x="745066" y="207433"/>
                    </a:lnTo>
                    <a:lnTo>
                      <a:pt x="757766" y="55033"/>
                    </a:lnTo>
                    <a:lnTo>
                      <a:pt x="698500" y="0"/>
                    </a:lnTo>
                    <a:lnTo>
                      <a:pt x="656166" y="25400"/>
                    </a:lnTo>
                    <a:lnTo>
                      <a:pt x="596900" y="0"/>
                    </a:lnTo>
                    <a:lnTo>
                      <a:pt x="579966" y="46567"/>
                    </a:lnTo>
                    <a:lnTo>
                      <a:pt x="546100" y="80433"/>
                    </a:lnTo>
                    <a:lnTo>
                      <a:pt x="440266" y="80433"/>
                    </a:lnTo>
                    <a:lnTo>
                      <a:pt x="423333" y="122767"/>
                    </a:lnTo>
                    <a:lnTo>
                      <a:pt x="376766" y="203200"/>
                    </a:lnTo>
                    <a:lnTo>
                      <a:pt x="292100" y="186267"/>
                    </a:lnTo>
                    <a:lnTo>
                      <a:pt x="203200" y="101600"/>
                    </a:lnTo>
                    <a:lnTo>
                      <a:pt x="143933" y="114300"/>
                    </a:lnTo>
                    <a:lnTo>
                      <a:pt x="105833" y="160867"/>
                    </a:lnTo>
                    <a:lnTo>
                      <a:pt x="88900" y="292100"/>
                    </a:lnTo>
                    <a:lnTo>
                      <a:pt x="21166" y="287867"/>
                    </a:lnTo>
                    <a:lnTo>
                      <a:pt x="0" y="359833"/>
                    </a:lnTo>
                    <a:lnTo>
                      <a:pt x="55033" y="469900"/>
                    </a:lnTo>
                    <a:lnTo>
                      <a:pt x="38100" y="537633"/>
                    </a:lnTo>
                    <a:lnTo>
                      <a:pt x="67733" y="550333"/>
                    </a:lnTo>
                    <a:lnTo>
                      <a:pt x="114300" y="690033"/>
                    </a:lnTo>
                    <a:lnTo>
                      <a:pt x="84666" y="740833"/>
                    </a:lnTo>
                    <a:lnTo>
                      <a:pt x="97366" y="833967"/>
                    </a:lnTo>
                    <a:lnTo>
                      <a:pt x="139700" y="855133"/>
                    </a:lnTo>
                    <a:lnTo>
                      <a:pt x="211666" y="778933"/>
                    </a:lnTo>
                    <a:lnTo>
                      <a:pt x="275166" y="778933"/>
                    </a:lnTo>
                    <a:lnTo>
                      <a:pt x="334433" y="762000"/>
                    </a:lnTo>
                    <a:cubicBezTo>
                      <a:pt x="321524" y="675938"/>
                      <a:pt x="293195" y="677333"/>
                      <a:pt x="325966" y="677333"/>
                    </a:cubicBezTo>
                    <a:lnTo>
                      <a:pt x="427566" y="651933"/>
                    </a:lnTo>
                    <a:lnTo>
                      <a:pt x="533400" y="639233"/>
                    </a:lnTo>
                    <a:lnTo>
                      <a:pt x="584200" y="5842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33" name="Frihandsfigur 5">
                <a:extLst>
                  <a:ext uri="{FF2B5EF4-FFF2-40B4-BE49-F238E27FC236}">
                    <a16:creationId xmlns:a16="http://schemas.microsoft.com/office/drawing/2014/main" id="{91AE8B67-9C26-CD66-03A5-826140042FD8}"/>
                  </a:ext>
                </a:extLst>
              </p:cNvPr>
              <p:cNvSpPr/>
              <p:nvPr/>
            </p:nvSpPr>
            <p:spPr bwMode="auto">
              <a:xfrm>
                <a:off x="4311186" y="649224"/>
                <a:ext cx="1246015" cy="1357727"/>
              </a:xfrm>
              <a:custGeom>
                <a:avLst/>
                <a:gdLst>
                  <a:gd name="connsiteX0" fmla="*/ 2040467 w 2810933"/>
                  <a:gd name="connsiteY0" fmla="*/ 3064934 h 3064934"/>
                  <a:gd name="connsiteX1" fmla="*/ 1943100 w 2810933"/>
                  <a:gd name="connsiteY1" fmla="*/ 2988734 h 3064934"/>
                  <a:gd name="connsiteX2" fmla="*/ 1833033 w 2810933"/>
                  <a:gd name="connsiteY2" fmla="*/ 2980267 h 3064934"/>
                  <a:gd name="connsiteX3" fmla="*/ 1485900 w 2810933"/>
                  <a:gd name="connsiteY3" fmla="*/ 2861734 h 3064934"/>
                  <a:gd name="connsiteX4" fmla="*/ 1325033 w 2810933"/>
                  <a:gd name="connsiteY4" fmla="*/ 3048000 h 3064934"/>
                  <a:gd name="connsiteX5" fmla="*/ 1270000 w 2810933"/>
                  <a:gd name="connsiteY5" fmla="*/ 2967567 h 3064934"/>
                  <a:gd name="connsiteX6" fmla="*/ 914400 w 2810933"/>
                  <a:gd name="connsiteY6" fmla="*/ 2730500 h 3064934"/>
                  <a:gd name="connsiteX7" fmla="*/ 766233 w 2810933"/>
                  <a:gd name="connsiteY7" fmla="*/ 2683934 h 3064934"/>
                  <a:gd name="connsiteX8" fmla="*/ 448733 w 2810933"/>
                  <a:gd name="connsiteY8" fmla="*/ 2370667 h 3064934"/>
                  <a:gd name="connsiteX9" fmla="*/ 381000 w 2810933"/>
                  <a:gd name="connsiteY9" fmla="*/ 2370667 h 3064934"/>
                  <a:gd name="connsiteX10" fmla="*/ 135467 w 2810933"/>
                  <a:gd name="connsiteY10" fmla="*/ 2175934 h 3064934"/>
                  <a:gd name="connsiteX11" fmla="*/ 42333 w 2810933"/>
                  <a:gd name="connsiteY11" fmla="*/ 2150534 h 3064934"/>
                  <a:gd name="connsiteX12" fmla="*/ 0 w 2810933"/>
                  <a:gd name="connsiteY12" fmla="*/ 2040467 h 3064934"/>
                  <a:gd name="connsiteX13" fmla="*/ 325967 w 2810933"/>
                  <a:gd name="connsiteY13" fmla="*/ 1570567 h 3064934"/>
                  <a:gd name="connsiteX14" fmla="*/ 321733 w 2810933"/>
                  <a:gd name="connsiteY14" fmla="*/ 1426634 h 3064934"/>
                  <a:gd name="connsiteX15" fmla="*/ 224367 w 2810933"/>
                  <a:gd name="connsiteY15" fmla="*/ 1257300 h 3064934"/>
                  <a:gd name="connsiteX16" fmla="*/ 262467 w 2810933"/>
                  <a:gd name="connsiteY16" fmla="*/ 1189567 h 3064934"/>
                  <a:gd name="connsiteX17" fmla="*/ 321733 w 2810933"/>
                  <a:gd name="connsiteY17" fmla="*/ 1189567 h 3064934"/>
                  <a:gd name="connsiteX18" fmla="*/ 364067 w 2810933"/>
                  <a:gd name="connsiteY18" fmla="*/ 1138767 h 3064934"/>
                  <a:gd name="connsiteX19" fmla="*/ 427567 w 2810933"/>
                  <a:gd name="connsiteY19" fmla="*/ 905934 h 3064934"/>
                  <a:gd name="connsiteX20" fmla="*/ 579967 w 2810933"/>
                  <a:gd name="connsiteY20" fmla="*/ 728134 h 3064934"/>
                  <a:gd name="connsiteX21" fmla="*/ 757767 w 2810933"/>
                  <a:gd name="connsiteY21" fmla="*/ 850900 h 3064934"/>
                  <a:gd name="connsiteX22" fmla="*/ 838200 w 2810933"/>
                  <a:gd name="connsiteY22" fmla="*/ 656167 h 3064934"/>
                  <a:gd name="connsiteX23" fmla="*/ 808567 w 2810933"/>
                  <a:gd name="connsiteY23" fmla="*/ 397934 h 3064934"/>
                  <a:gd name="connsiteX24" fmla="*/ 897467 w 2810933"/>
                  <a:gd name="connsiteY24" fmla="*/ 364067 h 3064934"/>
                  <a:gd name="connsiteX25" fmla="*/ 969433 w 2810933"/>
                  <a:gd name="connsiteY25" fmla="*/ 419100 h 3064934"/>
                  <a:gd name="connsiteX26" fmla="*/ 1083733 w 2810933"/>
                  <a:gd name="connsiteY26" fmla="*/ 410634 h 3064934"/>
                  <a:gd name="connsiteX27" fmla="*/ 1337733 w 2810933"/>
                  <a:gd name="connsiteY27" fmla="*/ 508000 h 3064934"/>
                  <a:gd name="connsiteX28" fmla="*/ 1405467 w 2810933"/>
                  <a:gd name="connsiteY28" fmla="*/ 419100 h 3064934"/>
                  <a:gd name="connsiteX29" fmla="*/ 1333500 w 2810933"/>
                  <a:gd name="connsiteY29" fmla="*/ 342900 h 3064934"/>
                  <a:gd name="connsiteX30" fmla="*/ 1409700 w 2810933"/>
                  <a:gd name="connsiteY30" fmla="*/ 249767 h 3064934"/>
                  <a:gd name="connsiteX31" fmla="*/ 1430867 w 2810933"/>
                  <a:gd name="connsiteY31" fmla="*/ 105834 h 3064934"/>
                  <a:gd name="connsiteX32" fmla="*/ 1367367 w 2810933"/>
                  <a:gd name="connsiteY32" fmla="*/ 0 h 3064934"/>
                  <a:gd name="connsiteX33" fmla="*/ 1595967 w 2810933"/>
                  <a:gd name="connsiteY33" fmla="*/ 4234 h 3064934"/>
                  <a:gd name="connsiteX34" fmla="*/ 1579033 w 2810933"/>
                  <a:gd name="connsiteY34" fmla="*/ 33867 h 3064934"/>
                  <a:gd name="connsiteX35" fmla="*/ 1727200 w 2810933"/>
                  <a:gd name="connsiteY35" fmla="*/ 148167 h 3064934"/>
                  <a:gd name="connsiteX36" fmla="*/ 1845733 w 2810933"/>
                  <a:gd name="connsiteY36" fmla="*/ 262467 h 3064934"/>
                  <a:gd name="connsiteX37" fmla="*/ 1849967 w 2810933"/>
                  <a:gd name="connsiteY37" fmla="*/ 313267 h 3064934"/>
                  <a:gd name="connsiteX38" fmla="*/ 1896533 w 2810933"/>
                  <a:gd name="connsiteY38" fmla="*/ 309034 h 3064934"/>
                  <a:gd name="connsiteX39" fmla="*/ 2074333 w 2810933"/>
                  <a:gd name="connsiteY39" fmla="*/ 376767 h 3064934"/>
                  <a:gd name="connsiteX40" fmla="*/ 2256367 w 2810933"/>
                  <a:gd name="connsiteY40" fmla="*/ 486834 h 3064934"/>
                  <a:gd name="connsiteX41" fmla="*/ 2290233 w 2810933"/>
                  <a:gd name="connsiteY41" fmla="*/ 622300 h 3064934"/>
                  <a:gd name="connsiteX42" fmla="*/ 2328333 w 2810933"/>
                  <a:gd name="connsiteY42" fmla="*/ 613834 h 3064934"/>
                  <a:gd name="connsiteX43" fmla="*/ 2455333 w 2810933"/>
                  <a:gd name="connsiteY43" fmla="*/ 745067 h 3064934"/>
                  <a:gd name="connsiteX44" fmla="*/ 2417233 w 2810933"/>
                  <a:gd name="connsiteY44" fmla="*/ 914400 h 3064934"/>
                  <a:gd name="connsiteX45" fmla="*/ 2459567 w 2810933"/>
                  <a:gd name="connsiteY45" fmla="*/ 973667 h 3064934"/>
                  <a:gd name="connsiteX46" fmla="*/ 2425700 w 2810933"/>
                  <a:gd name="connsiteY46" fmla="*/ 1109134 h 3064934"/>
                  <a:gd name="connsiteX47" fmla="*/ 2468033 w 2810933"/>
                  <a:gd name="connsiteY47" fmla="*/ 1147234 h 3064934"/>
                  <a:gd name="connsiteX48" fmla="*/ 2527300 w 2810933"/>
                  <a:gd name="connsiteY48" fmla="*/ 1121834 h 3064934"/>
                  <a:gd name="connsiteX49" fmla="*/ 2535767 w 2810933"/>
                  <a:gd name="connsiteY49" fmla="*/ 1244600 h 3064934"/>
                  <a:gd name="connsiteX50" fmla="*/ 2514600 w 2810933"/>
                  <a:gd name="connsiteY50" fmla="*/ 1380067 h 3064934"/>
                  <a:gd name="connsiteX51" fmla="*/ 2662767 w 2810933"/>
                  <a:gd name="connsiteY51" fmla="*/ 1600200 h 3064934"/>
                  <a:gd name="connsiteX52" fmla="*/ 2645833 w 2810933"/>
                  <a:gd name="connsiteY52" fmla="*/ 1778000 h 3064934"/>
                  <a:gd name="connsiteX53" fmla="*/ 2611967 w 2810933"/>
                  <a:gd name="connsiteY53" fmla="*/ 1900767 h 3064934"/>
                  <a:gd name="connsiteX54" fmla="*/ 2620433 w 2810933"/>
                  <a:gd name="connsiteY54" fmla="*/ 2053167 h 3064934"/>
                  <a:gd name="connsiteX55" fmla="*/ 2709333 w 2810933"/>
                  <a:gd name="connsiteY55" fmla="*/ 2129367 h 3064934"/>
                  <a:gd name="connsiteX56" fmla="*/ 2810933 w 2810933"/>
                  <a:gd name="connsiteY56" fmla="*/ 2370667 h 3064934"/>
                  <a:gd name="connsiteX57" fmla="*/ 2738967 w 2810933"/>
                  <a:gd name="connsiteY57" fmla="*/ 2404534 h 3064934"/>
                  <a:gd name="connsiteX58" fmla="*/ 2624667 w 2810933"/>
                  <a:gd name="connsiteY58" fmla="*/ 2391834 h 3064934"/>
                  <a:gd name="connsiteX59" fmla="*/ 2590800 w 2810933"/>
                  <a:gd name="connsiteY59" fmla="*/ 2429934 h 3064934"/>
                  <a:gd name="connsiteX60" fmla="*/ 2527300 w 2810933"/>
                  <a:gd name="connsiteY60" fmla="*/ 2417234 h 3064934"/>
                  <a:gd name="connsiteX61" fmla="*/ 2535767 w 2810933"/>
                  <a:gd name="connsiteY61" fmla="*/ 2468034 h 3064934"/>
                  <a:gd name="connsiteX62" fmla="*/ 2476500 w 2810933"/>
                  <a:gd name="connsiteY62" fmla="*/ 2468034 h 3064934"/>
                  <a:gd name="connsiteX63" fmla="*/ 2349500 w 2810933"/>
                  <a:gd name="connsiteY63" fmla="*/ 2391834 h 3064934"/>
                  <a:gd name="connsiteX64" fmla="*/ 2353733 w 2810933"/>
                  <a:gd name="connsiteY64" fmla="*/ 2442634 h 3064934"/>
                  <a:gd name="connsiteX65" fmla="*/ 2264833 w 2810933"/>
                  <a:gd name="connsiteY65" fmla="*/ 2391834 h 3064934"/>
                  <a:gd name="connsiteX66" fmla="*/ 2247900 w 2810933"/>
                  <a:gd name="connsiteY66" fmla="*/ 2569634 h 3064934"/>
                  <a:gd name="connsiteX67" fmla="*/ 2281767 w 2810933"/>
                  <a:gd name="connsiteY67" fmla="*/ 2620434 h 3064934"/>
                  <a:gd name="connsiteX68" fmla="*/ 2273300 w 2810933"/>
                  <a:gd name="connsiteY68" fmla="*/ 2650067 h 3064934"/>
                  <a:gd name="connsiteX69" fmla="*/ 2209800 w 2810933"/>
                  <a:gd name="connsiteY69" fmla="*/ 2650067 h 3064934"/>
                  <a:gd name="connsiteX70" fmla="*/ 2154767 w 2810933"/>
                  <a:gd name="connsiteY70" fmla="*/ 2785534 h 3064934"/>
                  <a:gd name="connsiteX71" fmla="*/ 2019300 w 2810933"/>
                  <a:gd name="connsiteY71" fmla="*/ 2806700 h 3064934"/>
                  <a:gd name="connsiteX72" fmla="*/ 2070100 w 2810933"/>
                  <a:gd name="connsiteY72" fmla="*/ 2904067 h 3064934"/>
                  <a:gd name="connsiteX73" fmla="*/ 2036233 w 2810933"/>
                  <a:gd name="connsiteY73" fmla="*/ 2954867 h 3064934"/>
                  <a:gd name="connsiteX74" fmla="*/ 2040467 w 2810933"/>
                  <a:gd name="connsiteY74" fmla="*/ 3064934 h 3064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810933" h="3064934">
                    <a:moveTo>
                      <a:pt x="2040467" y="3064934"/>
                    </a:moveTo>
                    <a:lnTo>
                      <a:pt x="1943100" y="2988734"/>
                    </a:lnTo>
                    <a:lnTo>
                      <a:pt x="1833033" y="2980267"/>
                    </a:lnTo>
                    <a:lnTo>
                      <a:pt x="1485900" y="2861734"/>
                    </a:lnTo>
                    <a:lnTo>
                      <a:pt x="1325033" y="3048000"/>
                    </a:lnTo>
                    <a:lnTo>
                      <a:pt x="1270000" y="2967567"/>
                    </a:lnTo>
                    <a:lnTo>
                      <a:pt x="914400" y="2730500"/>
                    </a:lnTo>
                    <a:lnTo>
                      <a:pt x="766233" y="2683934"/>
                    </a:lnTo>
                    <a:lnTo>
                      <a:pt x="448733" y="2370667"/>
                    </a:lnTo>
                    <a:lnTo>
                      <a:pt x="381000" y="2370667"/>
                    </a:lnTo>
                    <a:lnTo>
                      <a:pt x="135467" y="2175934"/>
                    </a:lnTo>
                    <a:lnTo>
                      <a:pt x="42333" y="2150534"/>
                    </a:lnTo>
                    <a:lnTo>
                      <a:pt x="0" y="2040467"/>
                    </a:lnTo>
                    <a:lnTo>
                      <a:pt x="325967" y="1570567"/>
                    </a:lnTo>
                    <a:lnTo>
                      <a:pt x="321733" y="1426634"/>
                    </a:lnTo>
                    <a:lnTo>
                      <a:pt x="224367" y="1257300"/>
                    </a:lnTo>
                    <a:lnTo>
                      <a:pt x="262467" y="1189567"/>
                    </a:lnTo>
                    <a:lnTo>
                      <a:pt x="321733" y="1189567"/>
                    </a:lnTo>
                    <a:lnTo>
                      <a:pt x="364067" y="1138767"/>
                    </a:lnTo>
                    <a:lnTo>
                      <a:pt x="427567" y="905934"/>
                    </a:lnTo>
                    <a:lnTo>
                      <a:pt x="579967" y="728134"/>
                    </a:lnTo>
                    <a:lnTo>
                      <a:pt x="757767" y="850900"/>
                    </a:lnTo>
                    <a:lnTo>
                      <a:pt x="838200" y="656167"/>
                    </a:lnTo>
                    <a:lnTo>
                      <a:pt x="808567" y="397934"/>
                    </a:lnTo>
                    <a:lnTo>
                      <a:pt x="897467" y="364067"/>
                    </a:lnTo>
                    <a:lnTo>
                      <a:pt x="969433" y="419100"/>
                    </a:lnTo>
                    <a:lnTo>
                      <a:pt x="1083733" y="410634"/>
                    </a:lnTo>
                    <a:lnTo>
                      <a:pt x="1337733" y="508000"/>
                    </a:lnTo>
                    <a:lnTo>
                      <a:pt x="1405467" y="419100"/>
                    </a:lnTo>
                    <a:lnTo>
                      <a:pt x="1333500" y="342900"/>
                    </a:lnTo>
                    <a:lnTo>
                      <a:pt x="1409700" y="249767"/>
                    </a:lnTo>
                    <a:lnTo>
                      <a:pt x="1430867" y="105834"/>
                    </a:lnTo>
                    <a:lnTo>
                      <a:pt x="1367367" y="0"/>
                    </a:lnTo>
                    <a:lnTo>
                      <a:pt x="1595967" y="4234"/>
                    </a:lnTo>
                    <a:lnTo>
                      <a:pt x="1579033" y="33867"/>
                    </a:lnTo>
                    <a:lnTo>
                      <a:pt x="1727200" y="148167"/>
                    </a:lnTo>
                    <a:lnTo>
                      <a:pt x="1845733" y="262467"/>
                    </a:lnTo>
                    <a:lnTo>
                      <a:pt x="1849967" y="313267"/>
                    </a:lnTo>
                    <a:lnTo>
                      <a:pt x="1896533" y="309034"/>
                    </a:lnTo>
                    <a:lnTo>
                      <a:pt x="2074333" y="376767"/>
                    </a:lnTo>
                    <a:lnTo>
                      <a:pt x="2256367" y="486834"/>
                    </a:lnTo>
                    <a:lnTo>
                      <a:pt x="2290233" y="622300"/>
                    </a:lnTo>
                    <a:lnTo>
                      <a:pt x="2328333" y="613834"/>
                    </a:lnTo>
                    <a:lnTo>
                      <a:pt x="2455333" y="745067"/>
                    </a:lnTo>
                    <a:lnTo>
                      <a:pt x="2417233" y="914400"/>
                    </a:lnTo>
                    <a:lnTo>
                      <a:pt x="2459567" y="973667"/>
                    </a:lnTo>
                    <a:lnTo>
                      <a:pt x="2425700" y="1109134"/>
                    </a:lnTo>
                    <a:lnTo>
                      <a:pt x="2468033" y="1147234"/>
                    </a:lnTo>
                    <a:lnTo>
                      <a:pt x="2527300" y="1121834"/>
                    </a:lnTo>
                    <a:lnTo>
                      <a:pt x="2535767" y="1244600"/>
                    </a:lnTo>
                    <a:lnTo>
                      <a:pt x="2514600" y="1380067"/>
                    </a:lnTo>
                    <a:lnTo>
                      <a:pt x="2662767" y="1600200"/>
                    </a:lnTo>
                    <a:lnTo>
                      <a:pt x="2645833" y="1778000"/>
                    </a:lnTo>
                    <a:lnTo>
                      <a:pt x="2611967" y="1900767"/>
                    </a:lnTo>
                    <a:lnTo>
                      <a:pt x="2620433" y="2053167"/>
                    </a:lnTo>
                    <a:lnTo>
                      <a:pt x="2709333" y="2129367"/>
                    </a:lnTo>
                    <a:lnTo>
                      <a:pt x="2810933" y="2370667"/>
                    </a:lnTo>
                    <a:lnTo>
                      <a:pt x="2738967" y="2404534"/>
                    </a:lnTo>
                    <a:lnTo>
                      <a:pt x="2624667" y="2391834"/>
                    </a:lnTo>
                    <a:lnTo>
                      <a:pt x="2590800" y="2429934"/>
                    </a:lnTo>
                    <a:lnTo>
                      <a:pt x="2527300" y="2417234"/>
                    </a:lnTo>
                    <a:lnTo>
                      <a:pt x="2535767" y="2468034"/>
                    </a:lnTo>
                    <a:lnTo>
                      <a:pt x="2476500" y="2468034"/>
                    </a:lnTo>
                    <a:lnTo>
                      <a:pt x="2349500" y="2391834"/>
                    </a:lnTo>
                    <a:lnTo>
                      <a:pt x="2353733" y="2442634"/>
                    </a:lnTo>
                    <a:lnTo>
                      <a:pt x="2264833" y="2391834"/>
                    </a:lnTo>
                    <a:lnTo>
                      <a:pt x="2247900" y="2569634"/>
                    </a:lnTo>
                    <a:lnTo>
                      <a:pt x="2281767" y="2620434"/>
                    </a:lnTo>
                    <a:lnTo>
                      <a:pt x="2273300" y="2650067"/>
                    </a:lnTo>
                    <a:lnTo>
                      <a:pt x="2209800" y="2650067"/>
                    </a:lnTo>
                    <a:lnTo>
                      <a:pt x="2154767" y="2785534"/>
                    </a:lnTo>
                    <a:lnTo>
                      <a:pt x="2019300" y="2806700"/>
                    </a:lnTo>
                    <a:lnTo>
                      <a:pt x="2070100" y="2904067"/>
                    </a:lnTo>
                    <a:lnTo>
                      <a:pt x="2036233" y="2954867"/>
                    </a:lnTo>
                    <a:lnTo>
                      <a:pt x="2040467" y="3064934"/>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34" name="Frihandsfigur 6">
                <a:extLst>
                  <a:ext uri="{FF2B5EF4-FFF2-40B4-BE49-F238E27FC236}">
                    <a16:creationId xmlns:a16="http://schemas.microsoft.com/office/drawing/2014/main" id="{7D29DA53-34D1-4475-55F2-80577A0D082B}"/>
                  </a:ext>
                </a:extLst>
              </p:cNvPr>
              <p:cNvSpPr/>
              <p:nvPr/>
            </p:nvSpPr>
            <p:spPr bwMode="auto">
              <a:xfrm>
                <a:off x="4157735" y="1599388"/>
                <a:ext cx="1085200" cy="982081"/>
              </a:xfrm>
              <a:custGeom>
                <a:avLst/>
                <a:gdLst>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1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446866" h="2218267">
                    <a:moveTo>
                      <a:pt x="1579033" y="2006600"/>
                    </a:moveTo>
                    <a:lnTo>
                      <a:pt x="1667933" y="2137834"/>
                    </a:lnTo>
                    <a:lnTo>
                      <a:pt x="1748366" y="2218267"/>
                    </a:lnTo>
                    <a:lnTo>
                      <a:pt x="1799166" y="2163234"/>
                    </a:lnTo>
                    <a:lnTo>
                      <a:pt x="1854200" y="2205567"/>
                    </a:lnTo>
                    <a:lnTo>
                      <a:pt x="1896533" y="2192867"/>
                    </a:lnTo>
                    <a:lnTo>
                      <a:pt x="1934633" y="2091267"/>
                    </a:lnTo>
                    <a:lnTo>
                      <a:pt x="2036233" y="2027767"/>
                    </a:lnTo>
                    <a:cubicBezTo>
                      <a:pt x="2079970" y="2032140"/>
                      <a:pt x="2078566" y="2046181"/>
                      <a:pt x="2078566" y="2027767"/>
                    </a:cubicBezTo>
                    <a:lnTo>
                      <a:pt x="2133600" y="1930400"/>
                    </a:lnTo>
                    <a:lnTo>
                      <a:pt x="2218266" y="1883834"/>
                    </a:lnTo>
                    <a:lnTo>
                      <a:pt x="2260600" y="1659467"/>
                    </a:lnTo>
                    <a:lnTo>
                      <a:pt x="2332566" y="1536700"/>
                    </a:lnTo>
                    <a:lnTo>
                      <a:pt x="2446866" y="1413934"/>
                    </a:lnTo>
                    <a:lnTo>
                      <a:pt x="2349500" y="1278467"/>
                    </a:lnTo>
                    <a:lnTo>
                      <a:pt x="2319866" y="1181100"/>
                    </a:lnTo>
                    <a:lnTo>
                      <a:pt x="2269066" y="1117600"/>
                    </a:lnTo>
                    <a:lnTo>
                      <a:pt x="2387600" y="910167"/>
                    </a:lnTo>
                    <a:lnTo>
                      <a:pt x="2277533" y="833967"/>
                    </a:lnTo>
                    <a:lnTo>
                      <a:pt x="2192866" y="838200"/>
                    </a:lnTo>
                    <a:lnTo>
                      <a:pt x="1837266" y="711200"/>
                    </a:lnTo>
                    <a:cubicBezTo>
                      <a:pt x="1796344" y="769056"/>
                      <a:pt x="1755423" y="801511"/>
                      <a:pt x="1714501" y="884767"/>
                    </a:cubicBezTo>
                    <a:cubicBezTo>
                      <a:pt x="1707446" y="870656"/>
                      <a:pt x="1683455" y="890412"/>
                      <a:pt x="1667933" y="893234"/>
                    </a:cubicBezTo>
                    <a:lnTo>
                      <a:pt x="1625600" y="812800"/>
                    </a:lnTo>
                    <a:lnTo>
                      <a:pt x="1257300" y="584200"/>
                    </a:lnTo>
                    <a:lnTo>
                      <a:pt x="1113366" y="537634"/>
                    </a:lnTo>
                    <a:lnTo>
                      <a:pt x="804333" y="224367"/>
                    </a:lnTo>
                    <a:lnTo>
                      <a:pt x="732366" y="224367"/>
                    </a:lnTo>
                    <a:lnTo>
                      <a:pt x="461433" y="8467"/>
                    </a:lnTo>
                    <a:lnTo>
                      <a:pt x="393700" y="0"/>
                    </a:lnTo>
                    <a:lnTo>
                      <a:pt x="385233" y="46567"/>
                    </a:lnTo>
                    <a:lnTo>
                      <a:pt x="245533" y="127000"/>
                    </a:lnTo>
                    <a:lnTo>
                      <a:pt x="71966" y="148167"/>
                    </a:lnTo>
                    <a:lnTo>
                      <a:pt x="97366" y="461434"/>
                    </a:lnTo>
                    <a:lnTo>
                      <a:pt x="71966" y="723900"/>
                    </a:lnTo>
                    <a:lnTo>
                      <a:pt x="0" y="918634"/>
                    </a:lnTo>
                    <a:lnTo>
                      <a:pt x="237066" y="1168400"/>
                    </a:lnTo>
                    <a:lnTo>
                      <a:pt x="237066" y="1219200"/>
                    </a:lnTo>
                    <a:lnTo>
                      <a:pt x="351366" y="1329267"/>
                    </a:lnTo>
                    <a:lnTo>
                      <a:pt x="410633" y="1468967"/>
                    </a:lnTo>
                    <a:lnTo>
                      <a:pt x="469900" y="1481667"/>
                    </a:lnTo>
                    <a:lnTo>
                      <a:pt x="491066" y="1532467"/>
                    </a:lnTo>
                    <a:lnTo>
                      <a:pt x="529166" y="1536700"/>
                    </a:lnTo>
                    <a:lnTo>
                      <a:pt x="563033" y="1608667"/>
                    </a:lnTo>
                    <a:lnTo>
                      <a:pt x="558800" y="1646767"/>
                    </a:lnTo>
                    <a:lnTo>
                      <a:pt x="635000" y="1604434"/>
                    </a:lnTo>
                    <a:cubicBezTo>
                      <a:pt x="708953" y="1694031"/>
                      <a:pt x="832091" y="1871134"/>
                      <a:pt x="859366" y="1871134"/>
                    </a:cubicBezTo>
                    <a:lnTo>
                      <a:pt x="1168400" y="1926167"/>
                    </a:lnTo>
                    <a:lnTo>
                      <a:pt x="1384300" y="1820334"/>
                    </a:lnTo>
                    <a:lnTo>
                      <a:pt x="1397000" y="1858434"/>
                    </a:lnTo>
                    <a:lnTo>
                      <a:pt x="1375833" y="1883834"/>
                    </a:lnTo>
                    <a:lnTo>
                      <a:pt x="1409700" y="1938867"/>
                    </a:lnTo>
                    <a:lnTo>
                      <a:pt x="1579033" y="20066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35" name="Frihandsfigur 7">
                <a:extLst>
                  <a:ext uri="{FF2B5EF4-FFF2-40B4-BE49-F238E27FC236}">
                    <a16:creationId xmlns:a16="http://schemas.microsoft.com/office/drawing/2014/main" id="{74F4A9BB-0389-29A7-7DFA-D502A5A670DF}"/>
                  </a:ext>
                </a:extLst>
              </p:cNvPr>
              <p:cNvSpPr/>
              <p:nvPr/>
            </p:nvSpPr>
            <p:spPr bwMode="auto">
              <a:xfrm>
                <a:off x="4204384" y="2402239"/>
                <a:ext cx="726740" cy="666587"/>
              </a:xfrm>
              <a:custGeom>
                <a:avLst/>
                <a:gdLst>
                  <a:gd name="connsiteX0" fmla="*/ 1604433 w 1638300"/>
                  <a:gd name="connsiteY0" fmla="*/ 508000 h 1507066"/>
                  <a:gd name="connsiteX1" fmla="*/ 1638300 w 1638300"/>
                  <a:gd name="connsiteY1" fmla="*/ 402166 h 1507066"/>
                  <a:gd name="connsiteX2" fmla="*/ 1566333 w 1638300"/>
                  <a:gd name="connsiteY2" fmla="*/ 321733 h 1507066"/>
                  <a:gd name="connsiteX3" fmla="*/ 1481667 w 1638300"/>
                  <a:gd name="connsiteY3" fmla="*/ 190500 h 1507066"/>
                  <a:gd name="connsiteX4" fmla="*/ 1303867 w 1638300"/>
                  <a:gd name="connsiteY4" fmla="*/ 118533 h 1507066"/>
                  <a:gd name="connsiteX5" fmla="*/ 1278467 w 1638300"/>
                  <a:gd name="connsiteY5" fmla="*/ 63500 h 1507066"/>
                  <a:gd name="connsiteX6" fmla="*/ 1299633 w 1638300"/>
                  <a:gd name="connsiteY6" fmla="*/ 42333 h 1507066"/>
                  <a:gd name="connsiteX7" fmla="*/ 1278467 w 1638300"/>
                  <a:gd name="connsiteY7" fmla="*/ 0 h 1507066"/>
                  <a:gd name="connsiteX8" fmla="*/ 1058333 w 1638300"/>
                  <a:gd name="connsiteY8" fmla="*/ 105833 h 1507066"/>
                  <a:gd name="connsiteX9" fmla="*/ 762000 w 1638300"/>
                  <a:gd name="connsiteY9" fmla="*/ 55033 h 1507066"/>
                  <a:gd name="connsiteX10" fmla="*/ 698500 w 1638300"/>
                  <a:gd name="connsiteY10" fmla="*/ 4233 h 1507066"/>
                  <a:gd name="connsiteX11" fmla="*/ 664633 w 1638300"/>
                  <a:gd name="connsiteY11" fmla="*/ 97366 h 1507066"/>
                  <a:gd name="connsiteX12" fmla="*/ 668867 w 1638300"/>
                  <a:gd name="connsiteY12" fmla="*/ 245533 h 1507066"/>
                  <a:gd name="connsiteX13" fmla="*/ 588433 w 1638300"/>
                  <a:gd name="connsiteY13" fmla="*/ 254000 h 1507066"/>
                  <a:gd name="connsiteX14" fmla="*/ 550333 w 1638300"/>
                  <a:gd name="connsiteY14" fmla="*/ 287866 h 1507066"/>
                  <a:gd name="connsiteX15" fmla="*/ 495300 w 1638300"/>
                  <a:gd name="connsiteY15" fmla="*/ 249766 h 1507066"/>
                  <a:gd name="connsiteX16" fmla="*/ 469900 w 1638300"/>
                  <a:gd name="connsiteY16" fmla="*/ 287866 h 1507066"/>
                  <a:gd name="connsiteX17" fmla="*/ 431800 w 1638300"/>
                  <a:gd name="connsiteY17" fmla="*/ 262466 h 1507066"/>
                  <a:gd name="connsiteX18" fmla="*/ 393700 w 1638300"/>
                  <a:gd name="connsiteY18" fmla="*/ 283633 h 1507066"/>
                  <a:gd name="connsiteX19" fmla="*/ 448733 w 1638300"/>
                  <a:gd name="connsiteY19" fmla="*/ 381000 h 1507066"/>
                  <a:gd name="connsiteX20" fmla="*/ 452967 w 1638300"/>
                  <a:gd name="connsiteY20" fmla="*/ 452966 h 1507066"/>
                  <a:gd name="connsiteX21" fmla="*/ 508000 w 1638300"/>
                  <a:gd name="connsiteY21" fmla="*/ 474133 h 1507066"/>
                  <a:gd name="connsiteX22" fmla="*/ 486833 w 1638300"/>
                  <a:gd name="connsiteY22" fmla="*/ 508000 h 1507066"/>
                  <a:gd name="connsiteX23" fmla="*/ 812800 w 1638300"/>
                  <a:gd name="connsiteY23" fmla="*/ 846666 h 1507066"/>
                  <a:gd name="connsiteX24" fmla="*/ 673100 w 1638300"/>
                  <a:gd name="connsiteY24" fmla="*/ 880533 h 1507066"/>
                  <a:gd name="connsiteX25" fmla="*/ 630767 w 1638300"/>
                  <a:gd name="connsiteY25" fmla="*/ 939800 h 1507066"/>
                  <a:gd name="connsiteX26" fmla="*/ 588433 w 1638300"/>
                  <a:gd name="connsiteY26" fmla="*/ 1024466 h 1507066"/>
                  <a:gd name="connsiteX27" fmla="*/ 436033 w 1638300"/>
                  <a:gd name="connsiteY27" fmla="*/ 1024466 h 1507066"/>
                  <a:gd name="connsiteX28" fmla="*/ 351367 w 1638300"/>
                  <a:gd name="connsiteY28" fmla="*/ 1066800 h 1507066"/>
                  <a:gd name="connsiteX29" fmla="*/ 292100 w 1638300"/>
                  <a:gd name="connsiteY29" fmla="*/ 1109133 h 1507066"/>
                  <a:gd name="connsiteX30" fmla="*/ 186267 w 1638300"/>
                  <a:gd name="connsiteY30" fmla="*/ 1109133 h 1507066"/>
                  <a:gd name="connsiteX31" fmla="*/ 143933 w 1638300"/>
                  <a:gd name="connsiteY31" fmla="*/ 1155700 h 1507066"/>
                  <a:gd name="connsiteX32" fmla="*/ 105833 w 1638300"/>
                  <a:gd name="connsiteY32" fmla="*/ 1117600 h 1507066"/>
                  <a:gd name="connsiteX33" fmla="*/ 12700 w 1638300"/>
                  <a:gd name="connsiteY33" fmla="*/ 1113366 h 1507066"/>
                  <a:gd name="connsiteX34" fmla="*/ 33867 w 1638300"/>
                  <a:gd name="connsiteY34" fmla="*/ 1202266 h 1507066"/>
                  <a:gd name="connsiteX35" fmla="*/ 0 w 1638300"/>
                  <a:gd name="connsiteY35" fmla="*/ 1223433 h 1507066"/>
                  <a:gd name="connsiteX36" fmla="*/ 8467 w 1638300"/>
                  <a:gd name="connsiteY36" fmla="*/ 1257300 h 1507066"/>
                  <a:gd name="connsiteX37" fmla="*/ 46567 w 1638300"/>
                  <a:gd name="connsiteY37" fmla="*/ 1261533 h 1507066"/>
                  <a:gd name="connsiteX38" fmla="*/ 148167 w 1638300"/>
                  <a:gd name="connsiteY38" fmla="*/ 1388533 h 1507066"/>
                  <a:gd name="connsiteX39" fmla="*/ 186267 w 1638300"/>
                  <a:gd name="connsiteY39" fmla="*/ 1358900 h 1507066"/>
                  <a:gd name="connsiteX40" fmla="*/ 211667 w 1638300"/>
                  <a:gd name="connsiteY40" fmla="*/ 1375833 h 1507066"/>
                  <a:gd name="connsiteX41" fmla="*/ 313267 w 1638300"/>
                  <a:gd name="connsiteY41" fmla="*/ 1308100 h 1507066"/>
                  <a:gd name="connsiteX42" fmla="*/ 465667 w 1638300"/>
                  <a:gd name="connsiteY42" fmla="*/ 1380066 h 1507066"/>
                  <a:gd name="connsiteX43" fmla="*/ 541867 w 1638300"/>
                  <a:gd name="connsiteY43" fmla="*/ 1392766 h 1507066"/>
                  <a:gd name="connsiteX44" fmla="*/ 626533 w 1638300"/>
                  <a:gd name="connsiteY44" fmla="*/ 1401233 h 1507066"/>
                  <a:gd name="connsiteX45" fmla="*/ 778933 w 1638300"/>
                  <a:gd name="connsiteY45" fmla="*/ 1456266 h 1507066"/>
                  <a:gd name="connsiteX46" fmla="*/ 863600 w 1638300"/>
                  <a:gd name="connsiteY46" fmla="*/ 1456266 h 1507066"/>
                  <a:gd name="connsiteX47" fmla="*/ 897467 w 1638300"/>
                  <a:gd name="connsiteY47" fmla="*/ 1485900 h 1507066"/>
                  <a:gd name="connsiteX48" fmla="*/ 973667 w 1638300"/>
                  <a:gd name="connsiteY48" fmla="*/ 1485900 h 1507066"/>
                  <a:gd name="connsiteX49" fmla="*/ 1024467 w 1638300"/>
                  <a:gd name="connsiteY49" fmla="*/ 1507066 h 1507066"/>
                  <a:gd name="connsiteX50" fmla="*/ 1054100 w 1638300"/>
                  <a:gd name="connsiteY50" fmla="*/ 1397000 h 1507066"/>
                  <a:gd name="connsiteX51" fmla="*/ 973667 w 1638300"/>
                  <a:gd name="connsiteY51" fmla="*/ 1308100 h 1507066"/>
                  <a:gd name="connsiteX52" fmla="*/ 960967 w 1638300"/>
                  <a:gd name="connsiteY52" fmla="*/ 1214966 h 1507066"/>
                  <a:gd name="connsiteX53" fmla="*/ 973667 w 1638300"/>
                  <a:gd name="connsiteY53" fmla="*/ 1155700 h 1507066"/>
                  <a:gd name="connsiteX54" fmla="*/ 1075267 w 1638300"/>
                  <a:gd name="connsiteY54" fmla="*/ 1257300 h 1507066"/>
                  <a:gd name="connsiteX55" fmla="*/ 1198033 w 1638300"/>
                  <a:gd name="connsiteY55" fmla="*/ 1083733 h 1507066"/>
                  <a:gd name="connsiteX56" fmla="*/ 1164167 w 1638300"/>
                  <a:gd name="connsiteY56" fmla="*/ 1016000 h 1507066"/>
                  <a:gd name="connsiteX57" fmla="*/ 1138767 w 1638300"/>
                  <a:gd name="connsiteY57" fmla="*/ 893233 h 1507066"/>
                  <a:gd name="connsiteX58" fmla="*/ 1244600 w 1638300"/>
                  <a:gd name="connsiteY58" fmla="*/ 944033 h 1507066"/>
                  <a:gd name="connsiteX59" fmla="*/ 1354667 w 1638300"/>
                  <a:gd name="connsiteY59" fmla="*/ 872066 h 1507066"/>
                  <a:gd name="connsiteX60" fmla="*/ 1358900 w 1638300"/>
                  <a:gd name="connsiteY60" fmla="*/ 774700 h 1507066"/>
                  <a:gd name="connsiteX61" fmla="*/ 1325033 w 1638300"/>
                  <a:gd name="connsiteY61" fmla="*/ 753533 h 1507066"/>
                  <a:gd name="connsiteX62" fmla="*/ 1375833 w 1638300"/>
                  <a:gd name="connsiteY62" fmla="*/ 647700 h 1507066"/>
                  <a:gd name="connsiteX63" fmla="*/ 1468967 w 1638300"/>
                  <a:gd name="connsiteY63" fmla="*/ 596900 h 1507066"/>
                  <a:gd name="connsiteX64" fmla="*/ 1545167 w 1638300"/>
                  <a:gd name="connsiteY64" fmla="*/ 596900 h 1507066"/>
                  <a:gd name="connsiteX65" fmla="*/ 1604433 w 1638300"/>
                  <a:gd name="connsiteY65" fmla="*/ 508000 h 150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300" h="1507066">
                    <a:moveTo>
                      <a:pt x="1604433" y="508000"/>
                    </a:moveTo>
                    <a:lnTo>
                      <a:pt x="1638300" y="402166"/>
                    </a:lnTo>
                    <a:lnTo>
                      <a:pt x="1566333" y="321733"/>
                    </a:lnTo>
                    <a:lnTo>
                      <a:pt x="1481667" y="190500"/>
                    </a:lnTo>
                    <a:lnTo>
                      <a:pt x="1303867" y="118533"/>
                    </a:lnTo>
                    <a:lnTo>
                      <a:pt x="1278467" y="63500"/>
                    </a:lnTo>
                    <a:lnTo>
                      <a:pt x="1299633" y="42333"/>
                    </a:lnTo>
                    <a:lnTo>
                      <a:pt x="1278467" y="0"/>
                    </a:lnTo>
                    <a:lnTo>
                      <a:pt x="1058333" y="105833"/>
                    </a:lnTo>
                    <a:lnTo>
                      <a:pt x="762000" y="55033"/>
                    </a:lnTo>
                    <a:lnTo>
                      <a:pt x="698500" y="4233"/>
                    </a:lnTo>
                    <a:lnTo>
                      <a:pt x="664633" y="97366"/>
                    </a:lnTo>
                    <a:lnTo>
                      <a:pt x="668867" y="245533"/>
                    </a:lnTo>
                    <a:lnTo>
                      <a:pt x="588433" y="254000"/>
                    </a:lnTo>
                    <a:lnTo>
                      <a:pt x="550333" y="287866"/>
                    </a:lnTo>
                    <a:lnTo>
                      <a:pt x="495300" y="249766"/>
                    </a:lnTo>
                    <a:lnTo>
                      <a:pt x="469900" y="287866"/>
                    </a:lnTo>
                    <a:lnTo>
                      <a:pt x="431800" y="262466"/>
                    </a:lnTo>
                    <a:lnTo>
                      <a:pt x="393700" y="283633"/>
                    </a:lnTo>
                    <a:lnTo>
                      <a:pt x="448733" y="381000"/>
                    </a:lnTo>
                    <a:lnTo>
                      <a:pt x="452967" y="452966"/>
                    </a:lnTo>
                    <a:lnTo>
                      <a:pt x="508000" y="474133"/>
                    </a:lnTo>
                    <a:lnTo>
                      <a:pt x="486833" y="508000"/>
                    </a:lnTo>
                    <a:lnTo>
                      <a:pt x="812800" y="846666"/>
                    </a:lnTo>
                    <a:lnTo>
                      <a:pt x="673100" y="880533"/>
                    </a:lnTo>
                    <a:lnTo>
                      <a:pt x="630767" y="939800"/>
                    </a:lnTo>
                    <a:lnTo>
                      <a:pt x="588433" y="1024466"/>
                    </a:lnTo>
                    <a:lnTo>
                      <a:pt x="436033" y="1024466"/>
                    </a:lnTo>
                    <a:lnTo>
                      <a:pt x="351367" y="1066800"/>
                    </a:lnTo>
                    <a:lnTo>
                      <a:pt x="292100" y="1109133"/>
                    </a:lnTo>
                    <a:lnTo>
                      <a:pt x="186267" y="1109133"/>
                    </a:lnTo>
                    <a:lnTo>
                      <a:pt x="143933" y="1155700"/>
                    </a:lnTo>
                    <a:lnTo>
                      <a:pt x="105833" y="1117600"/>
                    </a:lnTo>
                    <a:lnTo>
                      <a:pt x="12700" y="1113366"/>
                    </a:lnTo>
                    <a:lnTo>
                      <a:pt x="33867" y="1202266"/>
                    </a:lnTo>
                    <a:lnTo>
                      <a:pt x="0" y="1223433"/>
                    </a:lnTo>
                    <a:lnTo>
                      <a:pt x="8467" y="1257300"/>
                    </a:lnTo>
                    <a:lnTo>
                      <a:pt x="46567" y="1261533"/>
                    </a:lnTo>
                    <a:lnTo>
                      <a:pt x="148167" y="1388533"/>
                    </a:lnTo>
                    <a:lnTo>
                      <a:pt x="186267" y="1358900"/>
                    </a:lnTo>
                    <a:lnTo>
                      <a:pt x="211667" y="1375833"/>
                    </a:lnTo>
                    <a:lnTo>
                      <a:pt x="313267" y="1308100"/>
                    </a:lnTo>
                    <a:lnTo>
                      <a:pt x="465667" y="1380066"/>
                    </a:lnTo>
                    <a:lnTo>
                      <a:pt x="541867" y="1392766"/>
                    </a:lnTo>
                    <a:lnTo>
                      <a:pt x="626533" y="1401233"/>
                    </a:lnTo>
                    <a:lnTo>
                      <a:pt x="778933" y="1456266"/>
                    </a:lnTo>
                    <a:lnTo>
                      <a:pt x="863600" y="1456266"/>
                    </a:lnTo>
                    <a:lnTo>
                      <a:pt x="897467" y="1485900"/>
                    </a:lnTo>
                    <a:lnTo>
                      <a:pt x="973667" y="1485900"/>
                    </a:lnTo>
                    <a:lnTo>
                      <a:pt x="1024467" y="1507066"/>
                    </a:lnTo>
                    <a:lnTo>
                      <a:pt x="1054100" y="1397000"/>
                    </a:lnTo>
                    <a:lnTo>
                      <a:pt x="973667" y="1308100"/>
                    </a:lnTo>
                    <a:lnTo>
                      <a:pt x="960967" y="1214966"/>
                    </a:lnTo>
                    <a:lnTo>
                      <a:pt x="973667" y="1155700"/>
                    </a:lnTo>
                    <a:lnTo>
                      <a:pt x="1075267" y="1257300"/>
                    </a:lnTo>
                    <a:lnTo>
                      <a:pt x="1198033" y="1083733"/>
                    </a:lnTo>
                    <a:lnTo>
                      <a:pt x="1164167" y="1016000"/>
                    </a:lnTo>
                    <a:lnTo>
                      <a:pt x="1138767" y="893233"/>
                    </a:lnTo>
                    <a:lnTo>
                      <a:pt x="1244600" y="944033"/>
                    </a:lnTo>
                    <a:lnTo>
                      <a:pt x="1354667" y="872066"/>
                    </a:lnTo>
                    <a:lnTo>
                      <a:pt x="1358900" y="774700"/>
                    </a:lnTo>
                    <a:lnTo>
                      <a:pt x="1325033" y="753533"/>
                    </a:lnTo>
                    <a:lnTo>
                      <a:pt x="1375833" y="647700"/>
                    </a:lnTo>
                    <a:lnTo>
                      <a:pt x="1468967" y="596900"/>
                    </a:lnTo>
                    <a:lnTo>
                      <a:pt x="1545167" y="596900"/>
                    </a:lnTo>
                    <a:lnTo>
                      <a:pt x="1604433" y="5080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36" name="Frihandsfigur 8">
                <a:extLst>
                  <a:ext uri="{FF2B5EF4-FFF2-40B4-BE49-F238E27FC236}">
                    <a16:creationId xmlns:a16="http://schemas.microsoft.com/office/drawing/2014/main" id="{F01C6F33-B68E-DB73-E936-38B026750877}"/>
                  </a:ext>
                </a:extLst>
              </p:cNvPr>
              <p:cNvSpPr/>
              <p:nvPr/>
            </p:nvSpPr>
            <p:spPr bwMode="auto">
              <a:xfrm>
                <a:off x="3772268" y="2004496"/>
                <a:ext cx="794259" cy="1216553"/>
              </a:xfrm>
              <a:custGeom>
                <a:avLst/>
                <a:gdLst>
                  <a:gd name="connsiteX0" fmla="*/ 1202267 w 1790700"/>
                  <a:gd name="connsiteY0" fmla="*/ 2353733 h 2743200"/>
                  <a:gd name="connsiteX1" fmla="*/ 1172634 w 1790700"/>
                  <a:gd name="connsiteY1" fmla="*/ 2252133 h 2743200"/>
                  <a:gd name="connsiteX2" fmla="*/ 1117600 w 1790700"/>
                  <a:gd name="connsiteY2" fmla="*/ 2281767 h 2743200"/>
                  <a:gd name="connsiteX3" fmla="*/ 1020234 w 1790700"/>
                  <a:gd name="connsiteY3" fmla="*/ 2154767 h 2743200"/>
                  <a:gd name="connsiteX4" fmla="*/ 973667 w 1790700"/>
                  <a:gd name="connsiteY4" fmla="*/ 2146300 h 2743200"/>
                  <a:gd name="connsiteX5" fmla="*/ 973667 w 1790700"/>
                  <a:gd name="connsiteY5" fmla="*/ 2120900 h 2743200"/>
                  <a:gd name="connsiteX6" fmla="*/ 1011767 w 1790700"/>
                  <a:gd name="connsiteY6" fmla="*/ 2095500 h 2743200"/>
                  <a:gd name="connsiteX7" fmla="*/ 986367 w 1790700"/>
                  <a:gd name="connsiteY7" fmla="*/ 2010833 h 2743200"/>
                  <a:gd name="connsiteX8" fmla="*/ 1079500 w 1790700"/>
                  <a:gd name="connsiteY8" fmla="*/ 2019300 h 2743200"/>
                  <a:gd name="connsiteX9" fmla="*/ 1121834 w 1790700"/>
                  <a:gd name="connsiteY9" fmla="*/ 2048933 h 2743200"/>
                  <a:gd name="connsiteX10" fmla="*/ 1164167 w 1790700"/>
                  <a:gd name="connsiteY10" fmla="*/ 2015067 h 2743200"/>
                  <a:gd name="connsiteX11" fmla="*/ 1270000 w 1790700"/>
                  <a:gd name="connsiteY11" fmla="*/ 2010833 h 2743200"/>
                  <a:gd name="connsiteX12" fmla="*/ 1413934 w 1790700"/>
                  <a:gd name="connsiteY12" fmla="*/ 1917700 h 2743200"/>
                  <a:gd name="connsiteX13" fmla="*/ 1557867 w 1790700"/>
                  <a:gd name="connsiteY13" fmla="*/ 1921933 h 2743200"/>
                  <a:gd name="connsiteX14" fmla="*/ 1604434 w 1790700"/>
                  <a:gd name="connsiteY14" fmla="*/ 1837267 h 2743200"/>
                  <a:gd name="connsiteX15" fmla="*/ 1651000 w 1790700"/>
                  <a:gd name="connsiteY15" fmla="*/ 1782233 h 2743200"/>
                  <a:gd name="connsiteX16" fmla="*/ 1790700 w 1790700"/>
                  <a:gd name="connsiteY16" fmla="*/ 1752600 h 2743200"/>
                  <a:gd name="connsiteX17" fmla="*/ 1468967 w 1790700"/>
                  <a:gd name="connsiteY17" fmla="*/ 1409700 h 2743200"/>
                  <a:gd name="connsiteX18" fmla="*/ 1494367 w 1790700"/>
                  <a:gd name="connsiteY18" fmla="*/ 1367367 h 2743200"/>
                  <a:gd name="connsiteX19" fmla="*/ 1430867 w 1790700"/>
                  <a:gd name="connsiteY19" fmla="*/ 1341967 h 2743200"/>
                  <a:gd name="connsiteX20" fmla="*/ 1426634 w 1790700"/>
                  <a:gd name="connsiteY20" fmla="*/ 1274233 h 2743200"/>
                  <a:gd name="connsiteX21" fmla="*/ 1375834 w 1790700"/>
                  <a:gd name="connsiteY21" fmla="*/ 1181100 h 2743200"/>
                  <a:gd name="connsiteX22" fmla="*/ 1418167 w 1790700"/>
                  <a:gd name="connsiteY22" fmla="*/ 1164167 h 2743200"/>
                  <a:gd name="connsiteX23" fmla="*/ 1439334 w 1790700"/>
                  <a:gd name="connsiteY23" fmla="*/ 1181100 h 2743200"/>
                  <a:gd name="connsiteX24" fmla="*/ 1468967 w 1790700"/>
                  <a:gd name="connsiteY24" fmla="*/ 1147233 h 2743200"/>
                  <a:gd name="connsiteX25" fmla="*/ 1524000 w 1790700"/>
                  <a:gd name="connsiteY25" fmla="*/ 1185333 h 2743200"/>
                  <a:gd name="connsiteX26" fmla="*/ 1566334 w 1790700"/>
                  <a:gd name="connsiteY26" fmla="*/ 1151467 h 2743200"/>
                  <a:gd name="connsiteX27" fmla="*/ 1655234 w 1790700"/>
                  <a:gd name="connsiteY27" fmla="*/ 1151467 h 2743200"/>
                  <a:gd name="connsiteX28" fmla="*/ 1646767 w 1790700"/>
                  <a:gd name="connsiteY28" fmla="*/ 982133 h 2743200"/>
                  <a:gd name="connsiteX29" fmla="*/ 1676400 w 1790700"/>
                  <a:gd name="connsiteY29" fmla="*/ 910167 h 2743200"/>
                  <a:gd name="connsiteX30" fmla="*/ 1502834 w 1790700"/>
                  <a:gd name="connsiteY30" fmla="*/ 681567 h 2743200"/>
                  <a:gd name="connsiteX31" fmla="*/ 1435100 w 1790700"/>
                  <a:gd name="connsiteY31" fmla="*/ 728133 h 2743200"/>
                  <a:gd name="connsiteX32" fmla="*/ 1430867 w 1790700"/>
                  <a:gd name="connsiteY32" fmla="*/ 685800 h 2743200"/>
                  <a:gd name="connsiteX33" fmla="*/ 1392767 w 1790700"/>
                  <a:gd name="connsiteY33" fmla="*/ 613833 h 2743200"/>
                  <a:gd name="connsiteX34" fmla="*/ 1367367 w 1790700"/>
                  <a:gd name="connsiteY34" fmla="*/ 613833 h 2743200"/>
                  <a:gd name="connsiteX35" fmla="*/ 1341967 w 1790700"/>
                  <a:gd name="connsiteY35" fmla="*/ 554567 h 2743200"/>
                  <a:gd name="connsiteX36" fmla="*/ 1278467 w 1790700"/>
                  <a:gd name="connsiteY36" fmla="*/ 554567 h 2743200"/>
                  <a:gd name="connsiteX37" fmla="*/ 1227667 w 1790700"/>
                  <a:gd name="connsiteY37" fmla="*/ 406400 h 2743200"/>
                  <a:gd name="connsiteX38" fmla="*/ 1109134 w 1790700"/>
                  <a:gd name="connsiteY38" fmla="*/ 304800 h 2743200"/>
                  <a:gd name="connsiteX39" fmla="*/ 1109134 w 1790700"/>
                  <a:gd name="connsiteY39" fmla="*/ 245533 h 2743200"/>
                  <a:gd name="connsiteX40" fmla="*/ 867834 w 1790700"/>
                  <a:gd name="connsiteY40" fmla="*/ 0 h 2743200"/>
                  <a:gd name="connsiteX41" fmla="*/ 643467 w 1790700"/>
                  <a:gd name="connsiteY41" fmla="*/ 444500 h 2743200"/>
                  <a:gd name="connsiteX42" fmla="*/ 783167 w 1790700"/>
                  <a:gd name="connsiteY42" fmla="*/ 524933 h 2743200"/>
                  <a:gd name="connsiteX43" fmla="*/ 804334 w 1790700"/>
                  <a:gd name="connsiteY43" fmla="*/ 567267 h 2743200"/>
                  <a:gd name="connsiteX44" fmla="*/ 804334 w 1790700"/>
                  <a:gd name="connsiteY44" fmla="*/ 749300 h 2743200"/>
                  <a:gd name="connsiteX45" fmla="*/ 715434 w 1790700"/>
                  <a:gd name="connsiteY45" fmla="*/ 893233 h 2743200"/>
                  <a:gd name="connsiteX46" fmla="*/ 444500 w 1790700"/>
                  <a:gd name="connsiteY46" fmla="*/ 817033 h 2743200"/>
                  <a:gd name="connsiteX47" fmla="*/ 359834 w 1790700"/>
                  <a:gd name="connsiteY47" fmla="*/ 825500 h 2743200"/>
                  <a:gd name="connsiteX48" fmla="*/ 93134 w 1790700"/>
                  <a:gd name="connsiteY48" fmla="*/ 1176867 h 2743200"/>
                  <a:gd name="connsiteX49" fmla="*/ 84667 w 1790700"/>
                  <a:gd name="connsiteY49" fmla="*/ 1299633 h 2743200"/>
                  <a:gd name="connsiteX50" fmla="*/ 4234 w 1790700"/>
                  <a:gd name="connsiteY50" fmla="*/ 1447800 h 2743200"/>
                  <a:gd name="connsiteX51" fmla="*/ 84667 w 1790700"/>
                  <a:gd name="connsiteY51" fmla="*/ 1646767 h 2743200"/>
                  <a:gd name="connsiteX52" fmla="*/ 33867 w 1790700"/>
                  <a:gd name="connsiteY52" fmla="*/ 1735667 h 2743200"/>
                  <a:gd name="connsiteX53" fmla="*/ 29634 w 1790700"/>
                  <a:gd name="connsiteY53" fmla="*/ 1896533 h 2743200"/>
                  <a:gd name="connsiteX54" fmla="*/ 0 w 1790700"/>
                  <a:gd name="connsiteY54" fmla="*/ 1968500 h 2743200"/>
                  <a:gd name="connsiteX55" fmla="*/ 59267 w 1790700"/>
                  <a:gd name="connsiteY55" fmla="*/ 2230967 h 2743200"/>
                  <a:gd name="connsiteX56" fmla="*/ 194734 w 1790700"/>
                  <a:gd name="connsiteY56" fmla="*/ 2273300 h 2743200"/>
                  <a:gd name="connsiteX57" fmla="*/ 258234 w 1790700"/>
                  <a:gd name="connsiteY57" fmla="*/ 2269067 h 2743200"/>
                  <a:gd name="connsiteX58" fmla="*/ 283634 w 1790700"/>
                  <a:gd name="connsiteY58" fmla="*/ 2307167 h 2743200"/>
                  <a:gd name="connsiteX59" fmla="*/ 381000 w 1790700"/>
                  <a:gd name="connsiteY59" fmla="*/ 2319867 h 2743200"/>
                  <a:gd name="connsiteX60" fmla="*/ 419100 w 1790700"/>
                  <a:gd name="connsiteY60" fmla="*/ 2362200 h 2743200"/>
                  <a:gd name="connsiteX61" fmla="*/ 469900 w 1790700"/>
                  <a:gd name="connsiteY61" fmla="*/ 2336800 h 2743200"/>
                  <a:gd name="connsiteX62" fmla="*/ 512234 w 1790700"/>
                  <a:gd name="connsiteY62" fmla="*/ 2383367 h 2743200"/>
                  <a:gd name="connsiteX63" fmla="*/ 436034 w 1790700"/>
                  <a:gd name="connsiteY63" fmla="*/ 2446867 h 2743200"/>
                  <a:gd name="connsiteX64" fmla="*/ 537634 w 1790700"/>
                  <a:gd name="connsiteY64" fmla="*/ 2599267 h 2743200"/>
                  <a:gd name="connsiteX65" fmla="*/ 554567 w 1790700"/>
                  <a:gd name="connsiteY65" fmla="*/ 2667000 h 2743200"/>
                  <a:gd name="connsiteX66" fmla="*/ 618067 w 1790700"/>
                  <a:gd name="connsiteY66" fmla="*/ 2667000 h 2743200"/>
                  <a:gd name="connsiteX67" fmla="*/ 855134 w 1790700"/>
                  <a:gd name="connsiteY67" fmla="*/ 2700867 h 2743200"/>
                  <a:gd name="connsiteX68" fmla="*/ 876300 w 1790700"/>
                  <a:gd name="connsiteY68" fmla="*/ 2743200 h 2743200"/>
                  <a:gd name="connsiteX69" fmla="*/ 918634 w 1790700"/>
                  <a:gd name="connsiteY69" fmla="*/ 2709333 h 2743200"/>
                  <a:gd name="connsiteX70" fmla="*/ 914400 w 1790700"/>
                  <a:gd name="connsiteY70" fmla="*/ 2552700 h 2743200"/>
                  <a:gd name="connsiteX71" fmla="*/ 986367 w 1790700"/>
                  <a:gd name="connsiteY71" fmla="*/ 2493433 h 2743200"/>
                  <a:gd name="connsiteX72" fmla="*/ 1024467 w 1790700"/>
                  <a:gd name="connsiteY72" fmla="*/ 2569633 h 2743200"/>
                  <a:gd name="connsiteX73" fmla="*/ 1024467 w 1790700"/>
                  <a:gd name="connsiteY73" fmla="*/ 2497667 h 2743200"/>
                  <a:gd name="connsiteX74" fmla="*/ 1049867 w 1790700"/>
                  <a:gd name="connsiteY74" fmla="*/ 2544233 h 2743200"/>
                  <a:gd name="connsiteX75" fmla="*/ 1071034 w 1790700"/>
                  <a:gd name="connsiteY75" fmla="*/ 2501900 h 2743200"/>
                  <a:gd name="connsiteX76" fmla="*/ 1096434 w 1790700"/>
                  <a:gd name="connsiteY76" fmla="*/ 2501900 h 2743200"/>
                  <a:gd name="connsiteX77" fmla="*/ 1113367 w 1790700"/>
                  <a:gd name="connsiteY77" fmla="*/ 2544233 h 2743200"/>
                  <a:gd name="connsiteX78" fmla="*/ 1138767 w 1790700"/>
                  <a:gd name="connsiteY78" fmla="*/ 2544233 h 2743200"/>
                  <a:gd name="connsiteX79" fmla="*/ 1117600 w 1790700"/>
                  <a:gd name="connsiteY79" fmla="*/ 2391833 h 2743200"/>
                  <a:gd name="connsiteX80" fmla="*/ 1202267 w 1790700"/>
                  <a:gd name="connsiteY80" fmla="*/ 2353733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90700" h="2743200">
                    <a:moveTo>
                      <a:pt x="1202267" y="2353733"/>
                    </a:moveTo>
                    <a:lnTo>
                      <a:pt x="1172634" y="2252133"/>
                    </a:lnTo>
                    <a:lnTo>
                      <a:pt x="1117600" y="2281767"/>
                    </a:lnTo>
                    <a:lnTo>
                      <a:pt x="1020234" y="2154767"/>
                    </a:lnTo>
                    <a:lnTo>
                      <a:pt x="973667" y="2146300"/>
                    </a:lnTo>
                    <a:lnTo>
                      <a:pt x="973667" y="2120900"/>
                    </a:lnTo>
                    <a:lnTo>
                      <a:pt x="1011767" y="2095500"/>
                    </a:lnTo>
                    <a:lnTo>
                      <a:pt x="986367" y="2010833"/>
                    </a:lnTo>
                    <a:lnTo>
                      <a:pt x="1079500" y="2019300"/>
                    </a:lnTo>
                    <a:lnTo>
                      <a:pt x="1121834" y="2048933"/>
                    </a:lnTo>
                    <a:lnTo>
                      <a:pt x="1164167" y="2015067"/>
                    </a:lnTo>
                    <a:lnTo>
                      <a:pt x="1270000" y="2010833"/>
                    </a:lnTo>
                    <a:lnTo>
                      <a:pt x="1413934" y="1917700"/>
                    </a:lnTo>
                    <a:lnTo>
                      <a:pt x="1557867" y="1921933"/>
                    </a:lnTo>
                    <a:lnTo>
                      <a:pt x="1604434" y="1837267"/>
                    </a:lnTo>
                    <a:lnTo>
                      <a:pt x="1651000" y="1782233"/>
                    </a:lnTo>
                    <a:lnTo>
                      <a:pt x="1790700" y="1752600"/>
                    </a:lnTo>
                    <a:lnTo>
                      <a:pt x="1468967" y="1409700"/>
                    </a:lnTo>
                    <a:lnTo>
                      <a:pt x="1494367" y="1367367"/>
                    </a:lnTo>
                    <a:lnTo>
                      <a:pt x="1430867" y="1341967"/>
                    </a:lnTo>
                    <a:lnTo>
                      <a:pt x="1426634" y="1274233"/>
                    </a:lnTo>
                    <a:lnTo>
                      <a:pt x="1375834" y="1181100"/>
                    </a:lnTo>
                    <a:lnTo>
                      <a:pt x="1418167" y="1164167"/>
                    </a:lnTo>
                    <a:lnTo>
                      <a:pt x="1439334" y="1181100"/>
                    </a:lnTo>
                    <a:lnTo>
                      <a:pt x="1468967" y="1147233"/>
                    </a:lnTo>
                    <a:lnTo>
                      <a:pt x="1524000" y="1185333"/>
                    </a:lnTo>
                    <a:lnTo>
                      <a:pt x="1566334" y="1151467"/>
                    </a:lnTo>
                    <a:lnTo>
                      <a:pt x="1655234" y="1151467"/>
                    </a:lnTo>
                    <a:lnTo>
                      <a:pt x="1646767" y="982133"/>
                    </a:lnTo>
                    <a:lnTo>
                      <a:pt x="1676400" y="910167"/>
                    </a:lnTo>
                    <a:lnTo>
                      <a:pt x="1502834" y="681567"/>
                    </a:lnTo>
                    <a:lnTo>
                      <a:pt x="1435100" y="728133"/>
                    </a:lnTo>
                    <a:lnTo>
                      <a:pt x="1430867" y="685800"/>
                    </a:lnTo>
                    <a:lnTo>
                      <a:pt x="1392767" y="613833"/>
                    </a:lnTo>
                    <a:lnTo>
                      <a:pt x="1367367" y="613833"/>
                    </a:lnTo>
                    <a:lnTo>
                      <a:pt x="1341967" y="554567"/>
                    </a:lnTo>
                    <a:lnTo>
                      <a:pt x="1278467" y="554567"/>
                    </a:lnTo>
                    <a:lnTo>
                      <a:pt x="1227667" y="406400"/>
                    </a:lnTo>
                    <a:lnTo>
                      <a:pt x="1109134" y="304800"/>
                    </a:lnTo>
                    <a:lnTo>
                      <a:pt x="1109134" y="245533"/>
                    </a:lnTo>
                    <a:lnTo>
                      <a:pt x="867834" y="0"/>
                    </a:lnTo>
                    <a:lnTo>
                      <a:pt x="643467" y="444500"/>
                    </a:lnTo>
                    <a:lnTo>
                      <a:pt x="783167" y="524933"/>
                    </a:lnTo>
                    <a:lnTo>
                      <a:pt x="804334" y="567267"/>
                    </a:lnTo>
                    <a:lnTo>
                      <a:pt x="804334" y="749300"/>
                    </a:lnTo>
                    <a:lnTo>
                      <a:pt x="715434" y="893233"/>
                    </a:lnTo>
                    <a:lnTo>
                      <a:pt x="444500" y="817033"/>
                    </a:lnTo>
                    <a:lnTo>
                      <a:pt x="359834" y="825500"/>
                    </a:lnTo>
                    <a:lnTo>
                      <a:pt x="93134" y="1176867"/>
                    </a:lnTo>
                    <a:lnTo>
                      <a:pt x="84667" y="1299633"/>
                    </a:lnTo>
                    <a:lnTo>
                      <a:pt x="4234" y="1447800"/>
                    </a:lnTo>
                    <a:lnTo>
                      <a:pt x="84667" y="1646767"/>
                    </a:lnTo>
                    <a:lnTo>
                      <a:pt x="33867" y="1735667"/>
                    </a:lnTo>
                    <a:lnTo>
                      <a:pt x="29634" y="1896533"/>
                    </a:lnTo>
                    <a:lnTo>
                      <a:pt x="0" y="1968500"/>
                    </a:lnTo>
                    <a:lnTo>
                      <a:pt x="59267" y="2230967"/>
                    </a:lnTo>
                    <a:lnTo>
                      <a:pt x="194734" y="2273300"/>
                    </a:lnTo>
                    <a:lnTo>
                      <a:pt x="258234" y="2269067"/>
                    </a:lnTo>
                    <a:lnTo>
                      <a:pt x="283634" y="2307167"/>
                    </a:lnTo>
                    <a:lnTo>
                      <a:pt x="381000" y="2319867"/>
                    </a:lnTo>
                    <a:lnTo>
                      <a:pt x="419100" y="2362200"/>
                    </a:lnTo>
                    <a:lnTo>
                      <a:pt x="469900" y="2336800"/>
                    </a:lnTo>
                    <a:lnTo>
                      <a:pt x="512234" y="2383367"/>
                    </a:lnTo>
                    <a:lnTo>
                      <a:pt x="436034" y="2446867"/>
                    </a:lnTo>
                    <a:lnTo>
                      <a:pt x="537634" y="2599267"/>
                    </a:lnTo>
                    <a:lnTo>
                      <a:pt x="554567" y="2667000"/>
                    </a:lnTo>
                    <a:lnTo>
                      <a:pt x="618067" y="2667000"/>
                    </a:lnTo>
                    <a:lnTo>
                      <a:pt x="855134" y="2700867"/>
                    </a:lnTo>
                    <a:lnTo>
                      <a:pt x="876300" y="2743200"/>
                    </a:lnTo>
                    <a:lnTo>
                      <a:pt x="918634" y="2709333"/>
                    </a:lnTo>
                    <a:lnTo>
                      <a:pt x="914400" y="2552700"/>
                    </a:lnTo>
                    <a:lnTo>
                      <a:pt x="986367" y="2493433"/>
                    </a:lnTo>
                    <a:lnTo>
                      <a:pt x="1024467" y="2569633"/>
                    </a:lnTo>
                    <a:lnTo>
                      <a:pt x="1024467" y="2497667"/>
                    </a:lnTo>
                    <a:lnTo>
                      <a:pt x="1049867" y="2544233"/>
                    </a:lnTo>
                    <a:lnTo>
                      <a:pt x="1071034" y="2501900"/>
                    </a:lnTo>
                    <a:lnTo>
                      <a:pt x="1096434" y="2501900"/>
                    </a:lnTo>
                    <a:lnTo>
                      <a:pt x="1113367" y="2544233"/>
                    </a:lnTo>
                    <a:lnTo>
                      <a:pt x="1138767" y="2544233"/>
                    </a:lnTo>
                    <a:lnTo>
                      <a:pt x="1117600" y="2391833"/>
                    </a:lnTo>
                    <a:lnTo>
                      <a:pt x="1202267" y="2353733"/>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37" name="Frihandsfigur 9">
                <a:extLst>
                  <a:ext uri="{FF2B5EF4-FFF2-40B4-BE49-F238E27FC236}">
                    <a16:creationId xmlns:a16="http://schemas.microsoft.com/office/drawing/2014/main" id="{C53BFB8D-3794-042A-9CCB-3CF9D311EE1D}"/>
                  </a:ext>
                </a:extLst>
              </p:cNvPr>
              <p:cNvSpPr/>
              <p:nvPr/>
            </p:nvSpPr>
            <p:spPr bwMode="auto">
              <a:xfrm>
                <a:off x="4178605" y="2980439"/>
                <a:ext cx="502089" cy="710782"/>
              </a:xfrm>
              <a:custGeom>
                <a:avLst/>
                <a:gdLst>
                  <a:gd name="connsiteX0" fmla="*/ 1092200 w 1134534"/>
                  <a:gd name="connsiteY0" fmla="*/ 198967 h 1604434"/>
                  <a:gd name="connsiteX1" fmla="*/ 1016000 w 1134534"/>
                  <a:gd name="connsiteY1" fmla="*/ 173567 h 1604434"/>
                  <a:gd name="connsiteX2" fmla="*/ 960967 w 1134534"/>
                  <a:gd name="connsiteY2" fmla="*/ 177800 h 1604434"/>
                  <a:gd name="connsiteX3" fmla="*/ 927100 w 1134534"/>
                  <a:gd name="connsiteY3" fmla="*/ 148167 h 1604434"/>
                  <a:gd name="connsiteX4" fmla="*/ 833967 w 1134534"/>
                  <a:gd name="connsiteY4" fmla="*/ 148167 h 1604434"/>
                  <a:gd name="connsiteX5" fmla="*/ 685800 w 1134534"/>
                  <a:gd name="connsiteY5" fmla="*/ 93134 h 1604434"/>
                  <a:gd name="connsiteX6" fmla="*/ 567267 w 1134534"/>
                  <a:gd name="connsiteY6" fmla="*/ 80434 h 1604434"/>
                  <a:gd name="connsiteX7" fmla="*/ 372534 w 1134534"/>
                  <a:gd name="connsiteY7" fmla="*/ 0 h 1604434"/>
                  <a:gd name="connsiteX8" fmla="*/ 262467 w 1134534"/>
                  <a:gd name="connsiteY8" fmla="*/ 63500 h 1604434"/>
                  <a:gd name="connsiteX9" fmla="*/ 279400 w 1134534"/>
                  <a:gd name="connsiteY9" fmla="*/ 143934 h 1604434"/>
                  <a:gd name="connsiteX10" fmla="*/ 198967 w 1134534"/>
                  <a:gd name="connsiteY10" fmla="*/ 186267 h 1604434"/>
                  <a:gd name="connsiteX11" fmla="*/ 220134 w 1134534"/>
                  <a:gd name="connsiteY11" fmla="*/ 351367 h 1604434"/>
                  <a:gd name="connsiteX12" fmla="*/ 220134 w 1134534"/>
                  <a:gd name="connsiteY12" fmla="*/ 351367 h 1604434"/>
                  <a:gd name="connsiteX13" fmla="*/ 190500 w 1134534"/>
                  <a:gd name="connsiteY13" fmla="*/ 296334 h 1604434"/>
                  <a:gd name="connsiteX14" fmla="*/ 143934 w 1134534"/>
                  <a:gd name="connsiteY14" fmla="*/ 296334 h 1604434"/>
                  <a:gd name="connsiteX15" fmla="*/ 143934 w 1134534"/>
                  <a:gd name="connsiteY15" fmla="*/ 342900 h 1604434"/>
                  <a:gd name="connsiteX16" fmla="*/ 110067 w 1134534"/>
                  <a:gd name="connsiteY16" fmla="*/ 292100 h 1604434"/>
                  <a:gd name="connsiteX17" fmla="*/ 110067 w 1134534"/>
                  <a:gd name="connsiteY17" fmla="*/ 355600 h 1604434"/>
                  <a:gd name="connsiteX18" fmla="*/ 76200 w 1134534"/>
                  <a:gd name="connsiteY18" fmla="*/ 292100 h 1604434"/>
                  <a:gd name="connsiteX19" fmla="*/ 0 w 1134534"/>
                  <a:gd name="connsiteY19" fmla="*/ 351367 h 1604434"/>
                  <a:gd name="connsiteX20" fmla="*/ 0 w 1134534"/>
                  <a:gd name="connsiteY20" fmla="*/ 503767 h 1604434"/>
                  <a:gd name="connsiteX21" fmla="*/ 63500 w 1134534"/>
                  <a:gd name="connsiteY21" fmla="*/ 516467 h 1604434"/>
                  <a:gd name="connsiteX22" fmla="*/ 63500 w 1134534"/>
                  <a:gd name="connsiteY22" fmla="*/ 592667 h 1604434"/>
                  <a:gd name="connsiteX23" fmla="*/ 198967 w 1134534"/>
                  <a:gd name="connsiteY23" fmla="*/ 592667 h 1604434"/>
                  <a:gd name="connsiteX24" fmla="*/ 228600 w 1134534"/>
                  <a:gd name="connsiteY24" fmla="*/ 529167 h 1604434"/>
                  <a:gd name="connsiteX25" fmla="*/ 296334 w 1134534"/>
                  <a:gd name="connsiteY25" fmla="*/ 660400 h 1604434"/>
                  <a:gd name="connsiteX26" fmla="*/ 325967 w 1134534"/>
                  <a:gd name="connsiteY26" fmla="*/ 694267 h 1604434"/>
                  <a:gd name="connsiteX27" fmla="*/ 376767 w 1134534"/>
                  <a:gd name="connsiteY27" fmla="*/ 770467 h 1604434"/>
                  <a:gd name="connsiteX28" fmla="*/ 406400 w 1134534"/>
                  <a:gd name="connsiteY28" fmla="*/ 762000 h 1604434"/>
                  <a:gd name="connsiteX29" fmla="*/ 440267 w 1134534"/>
                  <a:gd name="connsiteY29" fmla="*/ 821267 h 1604434"/>
                  <a:gd name="connsiteX30" fmla="*/ 444500 w 1134534"/>
                  <a:gd name="connsiteY30" fmla="*/ 897467 h 1604434"/>
                  <a:gd name="connsiteX31" fmla="*/ 550334 w 1134534"/>
                  <a:gd name="connsiteY31" fmla="*/ 982134 h 1604434"/>
                  <a:gd name="connsiteX32" fmla="*/ 613834 w 1134534"/>
                  <a:gd name="connsiteY32" fmla="*/ 982134 h 1604434"/>
                  <a:gd name="connsiteX33" fmla="*/ 711200 w 1134534"/>
                  <a:gd name="connsiteY33" fmla="*/ 1134534 h 1604434"/>
                  <a:gd name="connsiteX34" fmla="*/ 706967 w 1134534"/>
                  <a:gd name="connsiteY34" fmla="*/ 1214967 h 1604434"/>
                  <a:gd name="connsiteX35" fmla="*/ 626534 w 1134534"/>
                  <a:gd name="connsiteY35" fmla="*/ 1303867 h 1604434"/>
                  <a:gd name="connsiteX36" fmla="*/ 723900 w 1134534"/>
                  <a:gd name="connsiteY36" fmla="*/ 1473200 h 1604434"/>
                  <a:gd name="connsiteX37" fmla="*/ 774700 w 1134534"/>
                  <a:gd name="connsiteY37" fmla="*/ 1477434 h 1604434"/>
                  <a:gd name="connsiteX38" fmla="*/ 859367 w 1134534"/>
                  <a:gd name="connsiteY38" fmla="*/ 1604434 h 1604434"/>
                  <a:gd name="connsiteX39" fmla="*/ 897467 w 1134534"/>
                  <a:gd name="connsiteY39" fmla="*/ 1604434 h 1604434"/>
                  <a:gd name="connsiteX40" fmla="*/ 935567 w 1134534"/>
                  <a:gd name="connsiteY40" fmla="*/ 1553634 h 1604434"/>
                  <a:gd name="connsiteX41" fmla="*/ 939800 w 1134534"/>
                  <a:gd name="connsiteY41" fmla="*/ 1507067 h 1604434"/>
                  <a:gd name="connsiteX42" fmla="*/ 999067 w 1134534"/>
                  <a:gd name="connsiteY42" fmla="*/ 1540934 h 1604434"/>
                  <a:gd name="connsiteX43" fmla="*/ 1037167 w 1134534"/>
                  <a:gd name="connsiteY43" fmla="*/ 1519767 h 1604434"/>
                  <a:gd name="connsiteX44" fmla="*/ 1041400 w 1134534"/>
                  <a:gd name="connsiteY44" fmla="*/ 1422400 h 1604434"/>
                  <a:gd name="connsiteX45" fmla="*/ 1092200 w 1134534"/>
                  <a:gd name="connsiteY45" fmla="*/ 1240367 h 1604434"/>
                  <a:gd name="connsiteX46" fmla="*/ 1054100 w 1134534"/>
                  <a:gd name="connsiteY46" fmla="*/ 1227667 h 1604434"/>
                  <a:gd name="connsiteX47" fmla="*/ 1062567 w 1134534"/>
                  <a:gd name="connsiteY47" fmla="*/ 1155700 h 1604434"/>
                  <a:gd name="connsiteX48" fmla="*/ 994834 w 1134534"/>
                  <a:gd name="connsiteY48" fmla="*/ 994834 h 1604434"/>
                  <a:gd name="connsiteX49" fmla="*/ 1011767 w 1134534"/>
                  <a:gd name="connsiteY49" fmla="*/ 774700 h 1604434"/>
                  <a:gd name="connsiteX50" fmla="*/ 982134 w 1134534"/>
                  <a:gd name="connsiteY50" fmla="*/ 520700 h 1604434"/>
                  <a:gd name="connsiteX51" fmla="*/ 1003300 w 1134534"/>
                  <a:gd name="connsiteY51" fmla="*/ 486834 h 1604434"/>
                  <a:gd name="connsiteX52" fmla="*/ 994834 w 1134534"/>
                  <a:gd name="connsiteY52" fmla="*/ 427567 h 1604434"/>
                  <a:gd name="connsiteX53" fmla="*/ 1071034 w 1134534"/>
                  <a:gd name="connsiteY53" fmla="*/ 414867 h 1604434"/>
                  <a:gd name="connsiteX54" fmla="*/ 1079500 w 1134534"/>
                  <a:gd name="connsiteY54" fmla="*/ 469900 h 1604434"/>
                  <a:gd name="connsiteX55" fmla="*/ 1109134 w 1134534"/>
                  <a:gd name="connsiteY55" fmla="*/ 478367 h 1604434"/>
                  <a:gd name="connsiteX56" fmla="*/ 1113367 w 1134534"/>
                  <a:gd name="connsiteY56" fmla="*/ 431800 h 1604434"/>
                  <a:gd name="connsiteX57" fmla="*/ 1134534 w 1134534"/>
                  <a:gd name="connsiteY57" fmla="*/ 406400 h 1604434"/>
                  <a:gd name="connsiteX58" fmla="*/ 1054100 w 1134534"/>
                  <a:gd name="connsiteY58" fmla="*/ 292100 h 1604434"/>
                  <a:gd name="connsiteX59" fmla="*/ 1092200 w 1134534"/>
                  <a:gd name="connsiteY59" fmla="*/ 198967 h 160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34534" h="1604434">
                    <a:moveTo>
                      <a:pt x="1092200" y="198967"/>
                    </a:moveTo>
                    <a:lnTo>
                      <a:pt x="1016000" y="173567"/>
                    </a:lnTo>
                    <a:lnTo>
                      <a:pt x="960967" y="177800"/>
                    </a:lnTo>
                    <a:lnTo>
                      <a:pt x="927100" y="148167"/>
                    </a:lnTo>
                    <a:lnTo>
                      <a:pt x="833967" y="148167"/>
                    </a:lnTo>
                    <a:lnTo>
                      <a:pt x="685800" y="93134"/>
                    </a:lnTo>
                    <a:lnTo>
                      <a:pt x="567267" y="80434"/>
                    </a:lnTo>
                    <a:lnTo>
                      <a:pt x="372534" y="0"/>
                    </a:lnTo>
                    <a:lnTo>
                      <a:pt x="262467" y="63500"/>
                    </a:lnTo>
                    <a:lnTo>
                      <a:pt x="279400" y="143934"/>
                    </a:lnTo>
                    <a:lnTo>
                      <a:pt x="198967" y="186267"/>
                    </a:lnTo>
                    <a:lnTo>
                      <a:pt x="220134" y="351367"/>
                    </a:lnTo>
                    <a:lnTo>
                      <a:pt x="220134" y="351367"/>
                    </a:lnTo>
                    <a:lnTo>
                      <a:pt x="190500" y="296334"/>
                    </a:lnTo>
                    <a:lnTo>
                      <a:pt x="143934" y="296334"/>
                    </a:lnTo>
                    <a:lnTo>
                      <a:pt x="143934" y="342900"/>
                    </a:lnTo>
                    <a:lnTo>
                      <a:pt x="110067" y="292100"/>
                    </a:lnTo>
                    <a:lnTo>
                      <a:pt x="110067" y="355600"/>
                    </a:lnTo>
                    <a:lnTo>
                      <a:pt x="76200" y="292100"/>
                    </a:lnTo>
                    <a:lnTo>
                      <a:pt x="0" y="351367"/>
                    </a:lnTo>
                    <a:lnTo>
                      <a:pt x="0" y="503767"/>
                    </a:lnTo>
                    <a:lnTo>
                      <a:pt x="63500" y="516467"/>
                    </a:lnTo>
                    <a:lnTo>
                      <a:pt x="63500" y="592667"/>
                    </a:lnTo>
                    <a:lnTo>
                      <a:pt x="198967" y="592667"/>
                    </a:lnTo>
                    <a:lnTo>
                      <a:pt x="228600" y="529167"/>
                    </a:lnTo>
                    <a:lnTo>
                      <a:pt x="296334" y="660400"/>
                    </a:lnTo>
                    <a:lnTo>
                      <a:pt x="325967" y="694267"/>
                    </a:lnTo>
                    <a:lnTo>
                      <a:pt x="376767" y="770467"/>
                    </a:lnTo>
                    <a:lnTo>
                      <a:pt x="406400" y="762000"/>
                    </a:lnTo>
                    <a:lnTo>
                      <a:pt x="440267" y="821267"/>
                    </a:lnTo>
                    <a:lnTo>
                      <a:pt x="444500" y="897467"/>
                    </a:lnTo>
                    <a:lnTo>
                      <a:pt x="550334" y="982134"/>
                    </a:lnTo>
                    <a:lnTo>
                      <a:pt x="613834" y="982134"/>
                    </a:lnTo>
                    <a:lnTo>
                      <a:pt x="711200" y="1134534"/>
                    </a:lnTo>
                    <a:lnTo>
                      <a:pt x="706967" y="1214967"/>
                    </a:lnTo>
                    <a:lnTo>
                      <a:pt x="626534" y="1303867"/>
                    </a:lnTo>
                    <a:lnTo>
                      <a:pt x="723900" y="1473200"/>
                    </a:lnTo>
                    <a:lnTo>
                      <a:pt x="774700" y="1477434"/>
                    </a:lnTo>
                    <a:lnTo>
                      <a:pt x="859367" y="1604434"/>
                    </a:lnTo>
                    <a:lnTo>
                      <a:pt x="897467" y="1604434"/>
                    </a:lnTo>
                    <a:lnTo>
                      <a:pt x="935567" y="1553634"/>
                    </a:lnTo>
                    <a:lnTo>
                      <a:pt x="939800" y="1507067"/>
                    </a:lnTo>
                    <a:lnTo>
                      <a:pt x="999067" y="1540934"/>
                    </a:lnTo>
                    <a:lnTo>
                      <a:pt x="1037167" y="1519767"/>
                    </a:lnTo>
                    <a:lnTo>
                      <a:pt x="1041400" y="1422400"/>
                    </a:lnTo>
                    <a:lnTo>
                      <a:pt x="1092200" y="1240367"/>
                    </a:lnTo>
                    <a:lnTo>
                      <a:pt x="1054100" y="1227667"/>
                    </a:lnTo>
                    <a:lnTo>
                      <a:pt x="1062567" y="1155700"/>
                    </a:lnTo>
                    <a:lnTo>
                      <a:pt x="994834" y="994834"/>
                    </a:lnTo>
                    <a:cubicBezTo>
                      <a:pt x="1000588" y="921465"/>
                      <a:pt x="1011767" y="848295"/>
                      <a:pt x="1011767" y="774700"/>
                    </a:cubicBezTo>
                    <a:lnTo>
                      <a:pt x="982134" y="520700"/>
                    </a:lnTo>
                    <a:lnTo>
                      <a:pt x="1003300" y="486834"/>
                    </a:lnTo>
                    <a:lnTo>
                      <a:pt x="994834" y="427567"/>
                    </a:lnTo>
                    <a:lnTo>
                      <a:pt x="1071034" y="414867"/>
                    </a:lnTo>
                    <a:lnTo>
                      <a:pt x="1079500" y="469900"/>
                    </a:lnTo>
                    <a:lnTo>
                      <a:pt x="1109134" y="478367"/>
                    </a:lnTo>
                    <a:lnTo>
                      <a:pt x="1113367" y="431800"/>
                    </a:lnTo>
                    <a:lnTo>
                      <a:pt x="1134534" y="406400"/>
                    </a:lnTo>
                    <a:lnTo>
                      <a:pt x="1054100" y="292100"/>
                    </a:lnTo>
                    <a:lnTo>
                      <a:pt x="1092200" y="198967"/>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38" name="Frihandsfigur 10">
                <a:extLst>
                  <a:ext uri="{FF2B5EF4-FFF2-40B4-BE49-F238E27FC236}">
                    <a16:creationId xmlns:a16="http://schemas.microsoft.com/office/drawing/2014/main" id="{7ECCABA7-4966-1547-95C4-38D9CE9D79D6}"/>
                  </a:ext>
                </a:extLst>
              </p:cNvPr>
              <p:cNvSpPr/>
              <p:nvPr/>
            </p:nvSpPr>
            <p:spPr bwMode="auto">
              <a:xfrm>
                <a:off x="3788228" y="2989033"/>
                <a:ext cx="768479" cy="822493"/>
              </a:xfrm>
              <a:custGeom>
                <a:avLst/>
                <a:gdLst>
                  <a:gd name="connsiteX0" fmla="*/ 1735667 w 1735667"/>
                  <a:gd name="connsiteY0" fmla="*/ 1579033 h 1854200"/>
                  <a:gd name="connsiteX1" fmla="*/ 1655233 w 1735667"/>
                  <a:gd name="connsiteY1" fmla="*/ 1456267 h 1854200"/>
                  <a:gd name="connsiteX2" fmla="*/ 1600200 w 1735667"/>
                  <a:gd name="connsiteY2" fmla="*/ 1447800 h 1854200"/>
                  <a:gd name="connsiteX3" fmla="*/ 1519767 w 1735667"/>
                  <a:gd name="connsiteY3" fmla="*/ 1286933 h 1854200"/>
                  <a:gd name="connsiteX4" fmla="*/ 1583267 w 1735667"/>
                  <a:gd name="connsiteY4" fmla="*/ 1202267 h 1854200"/>
                  <a:gd name="connsiteX5" fmla="*/ 1600200 w 1735667"/>
                  <a:gd name="connsiteY5" fmla="*/ 1117600 h 1854200"/>
                  <a:gd name="connsiteX6" fmla="*/ 1494367 w 1735667"/>
                  <a:gd name="connsiteY6" fmla="*/ 952500 h 1854200"/>
                  <a:gd name="connsiteX7" fmla="*/ 1430867 w 1735667"/>
                  <a:gd name="connsiteY7" fmla="*/ 956733 h 1854200"/>
                  <a:gd name="connsiteX8" fmla="*/ 1325033 w 1735667"/>
                  <a:gd name="connsiteY8" fmla="*/ 876300 h 1854200"/>
                  <a:gd name="connsiteX9" fmla="*/ 1329267 w 1735667"/>
                  <a:gd name="connsiteY9" fmla="*/ 787400 h 1854200"/>
                  <a:gd name="connsiteX10" fmla="*/ 1286933 w 1735667"/>
                  <a:gd name="connsiteY10" fmla="*/ 728133 h 1854200"/>
                  <a:gd name="connsiteX11" fmla="*/ 1248833 w 1735667"/>
                  <a:gd name="connsiteY11" fmla="*/ 740833 h 1854200"/>
                  <a:gd name="connsiteX12" fmla="*/ 1176867 w 1735667"/>
                  <a:gd name="connsiteY12" fmla="*/ 630767 h 1854200"/>
                  <a:gd name="connsiteX13" fmla="*/ 1104900 w 1735667"/>
                  <a:gd name="connsiteY13" fmla="*/ 499533 h 1854200"/>
                  <a:gd name="connsiteX14" fmla="*/ 1079500 w 1735667"/>
                  <a:gd name="connsiteY14" fmla="*/ 558800 h 1854200"/>
                  <a:gd name="connsiteX15" fmla="*/ 944033 w 1735667"/>
                  <a:gd name="connsiteY15" fmla="*/ 571500 h 1854200"/>
                  <a:gd name="connsiteX16" fmla="*/ 952500 w 1735667"/>
                  <a:gd name="connsiteY16" fmla="*/ 491067 h 1854200"/>
                  <a:gd name="connsiteX17" fmla="*/ 884767 w 1735667"/>
                  <a:gd name="connsiteY17" fmla="*/ 474133 h 1854200"/>
                  <a:gd name="connsiteX18" fmla="*/ 850900 w 1735667"/>
                  <a:gd name="connsiteY18" fmla="*/ 524933 h 1854200"/>
                  <a:gd name="connsiteX19" fmla="*/ 825500 w 1735667"/>
                  <a:gd name="connsiteY19" fmla="*/ 461433 h 1854200"/>
                  <a:gd name="connsiteX20" fmla="*/ 749300 w 1735667"/>
                  <a:gd name="connsiteY20" fmla="*/ 465667 h 1854200"/>
                  <a:gd name="connsiteX21" fmla="*/ 584200 w 1735667"/>
                  <a:gd name="connsiteY21" fmla="*/ 436033 h 1854200"/>
                  <a:gd name="connsiteX22" fmla="*/ 524933 w 1735667"/>
                  <a:gd name="connsiteY22" fmla="*/ 440267 h 1854200"/>
                  <a:gd name="connsiteX23" fmla="*/ 495300 w 1735667"/>
                  <a:gd name="connsiteY23" fmla="*/ 342900 h 1854200"/>
                  <a:gd name="connsiteX24" fmla="*/ 406400 w 1735667"/>
                  <a:gd name="connsiteY24" fmla="*/ 215900 h 1854200"/>
                  <a:gd name="connsiteX25" fmla="*/ 478367 w 1735667"/>
                  <a:gd name="connsiteY25" fmla="*/ 169333 h 1854200"/>
                  <a:gd name="connsiteX26" fmla="*/ 444500 w 1735667"/>
                  <a:gd name="connsiteY26" fmla="*/ 114300 h 1854200"/>
                  <a:gd name="connsiteX27" fmla="*/ 397933 w 1735667"/>
                  <a:gd name="connsiteY27" fmla="*/ 131233 h 1854200"/>
                  <a:gd name="connsiteX28" fmla="*/ 355600 w 1735667"/>
                  <a:gd name="connsiteY28" fmla="*/ 88900 h 1854200"/>
                  <a:gd name="connsiteX29" fmla="*/ 254000 w 1735667"/>
                  <a:gd name="connsiteY29" fmla="*/ 84667 h 1854200"/>
                  <a:gd name="connsiteX30" fmla="*/ 232833 w 1735667"/>
                  <a:gd name="connsiteY30" fmla="*/ 38100 h 1854200"/>
                  <a:gd name="connsiteX31" fmla="*/ 156633 w 1735667"/>
                  <a:gd name="connsiteY31" fmla="*/ 38100 h 1854200"/>
                  <a:gd name="connsiteX32" fmla="*/ 33867 w 1735667"/>
                  <a:gd name="connsiteY32" fmla="*/ 0 h 1854200"/>
                  <a:gd name="connsiteX33" fmla="*/ 8467 w 1735667"/>
                  <a:gd name="connsiteY33" fmla="*/ 80433 h 1854200"/>
                  <a:gd name="connsiteX34" fmla="*/ 38100 w 1735667"/>
                  <a:gd name="connsiteY34" fmla="*/ 131233 h 1854200"/>
                  <a:gd name="connsiteX35" fmla="*/ 0 w 1735667"/>
                  <a:gd name="connsiteY35" fmla="*/ 359833 h 1854200"/>
                  <a:gd name="connsiteX36" fmla="*/ 63500 w 1735667"/>
                  <a:gd name="connsiteY36" fmla="*/ 474133 h 1854200"/>
                  <a:gd name="connsiteX37" fmla="*/ 118533 w 1735667"/>
                  <a:gd name="connsiteY37" fmla="*/ 503767 h 1854200"/>
                  <a:gd name="connsiteX38" fmla="*/ 165100 w 1735667"/>
                  <a:gd name="connsiteY38" fmla="*/ 503767 h 1854200"/>
                  <a:gd name="connsiteX39" fmla="*/ 249767 w 1735667"/>
                  <a:gd name="connsiteY39" fmla="*/ 651933 h 1854200"/>
                  <a:gd name="connsiteX40" fmla="*/ 237067 w 1735667"/>
                  <a:gd name="connsiteY40" fmla="*/ 762000 h 1854200"/>
                  <a:gd name="connsiteX41" fmla="*/ 173567 w 1735667"/>
                  <a:gd name="connsiteY41" fmla="*/ 901700 h 1854200"/>
                  <a:gd name="connsiteX42" fmla="*/ 292100 w 1735667"/>
                  <a:gd name="connsiteY42" fmla="*/ 1058333 h 1854200"/>
                  <a:gd name="connsiteX43" fmla="*/ 376767 w 1735667"/>
                  <a:gd name="connsiteY43" fmla="*/ 1185333 h 1854200"/>
                  <a:gd name="connsiteX44" fmla="*/ 482600 w 1735667"/>
                  <a:gd name="connsiteY44" fmla="*/ 1397000 h 1854200"/>
                  <a:gd name="connsiteX45" fmla="*/ 529167 w 1735667"/>
                  <a:gd name="connsiteY45" fmla="*/ 1413933 h 1854200"/>
                  <a:gd name="connsiteX46" fmla="*/ 647700 w 1735667"/>
                  <a:gd name="connsiteY46" fmla="*/ 1591733 h 1854200"/>
                  <a:gd name="connsiteX47" fmla="*/ 736600 w 1735667"/>
                  <a:gd name="connsiteY47" fmla="*/ 1570567 h 1854200"/>
                  <a:gd name="connsiteX48" fmla="*/ 732367 w 1735667"/>
                  <a:gd name="connsiteY48" fmla="*/ 1629833 h 1854200"/>
                  <a:gd name="connsiteX49" fmla="*/ 838200 w 1735667"/>
                  <a:gd name="connsiteY49" fmla="*/ 1727200 h 1854200"/>
                  <a:gd name="connsiteX50" fmla="*/ 952500 w 1735667"/>
                  <a:gd name="connsiteY50" fmla="*/ 1752600 h 1854200"/>
                  <a:gd name="connsiteX51" fmla="*/ 939800 w 1735667"/>
                  <a:gd name="connsiteY51" fmla="*/ 1693333 h 1854200"/>
                  <a:gd name="connsiteX52" fmla="*/ 986367 w 1735667"/>
                  <a:gd name="connsiteY52" fmla="*/ 1676400 h 1854200"/>
                  <a:gd name="connsiteX53" fmla="*/ 1172633 w 1735667"/>
                  <a:gd name="connsiteY53" fmla="*/ 1786467 h 1854200"/>
                  <a:gd name="connsiteX54" fmla="*/ 1214967 w 1735667"/>
                  <a:gd name="connsiteY54" fmla="*/ 1854200 h 1854200"/>
                  <a:gd name="connsiteX55" fmla="*/ 1257300 w 1735667"/>
                  <a:gd name="connsiteY55" fmla="*/ 1773767 h 1854200"/>
                  <a:gd name="connsiteX56" fmla="*/ 1312333 w 1735667"/>
                  <a:gd name="connsiteY56" fmla="*/ 1778000 h 1854200"/>
                  <a:gd name="connsiteX57" fmla="*/ 1333500 w 1735667"/>
                  <a:gd name="connsiteY57" fmla="*/ 1651000 h 1854200"/>
                  <a:gd name="connsiteX58" fmla="*/ 1380067 w 1735667"/>
                  <a:gd name="connsiteY58" fmla="*/ 1604433 h 1854200"/>
                  <a:gd name="connsiteX59" fmla="*/ 1439333 w 1735667"/>
                  <a:gd name="connsiteY59" fmla="*/ 1600200 h 1854200"/>
                  <a:gd name="connsiteX60" fmla="*/ 1511300 w 1735667"/>
                  <a:gd name="connsiteY60" fmla="*/ 1680633 h 1854200"/>
                  <a:gd name="connsiteX61" fmla="*/ 1600200 w 1735667"/>
                  <a:gd name="connsiteY61" fmla="*/ 1693333 h 1854200"/>
                  <a:gd name="connsiteX62" fmla="*/ 1663700 w 1735667"/>
                  <a:gd name="connsiteY62" fmla="*/ 1612900 h 1854200"/>
                  <a:gd name="connsiteX63" fmla="*/ 1655233 w 1735667"/>
                  <a:gd name="connsiteY63" fmla="*/ 1566333 h 1854200"/>
                  <a:gd name="connsiteX64" fmla="*/ 1735667 w 1735667"/>
                  <a:gd name="connsiteY64" fmla="*/ 1579033 h 18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735667" h="1854200">
                    <a:moveTo>
                      <a:pt x="1735667" y="1579033"/>
                    </a:moveTo>
                    <a:lnTo>
                      <a:pt x="1655233" y="1456267"/>
                    </a:lnTo>
                    <a:lnTo>
                      <a:pt x="1600200" y="1447800"/>
                    </a:lnTo>
                    <a:lnTo>
                      <a:pt x="1519767" y="1286933"/>
                    </a:lnTo>
                    <a:lnTo>
                      <a:pt x="1583267" y="1202267"/>
                    </a:lnTo>
                    <a:lnTo>
                      <a:pt x="1600200" y="1117600"/>
                    </a:lnTo>
                    <a:lnTo>
                      <a:pt x="1494367" y="952500"/>
                    </a:lnTo>
                    <a:lnTo>
                      <a:pt x="1430867" y="956733"/>
                    </a:lnTo>
                    <a:lnTo>
                      <a:pt x="1325033" y="876300"/>
                    </a:lnTo>
                    <a:lnTo>
                      <a:pt x="1329267" y="787400"/>
                    </a:lnTo>
                    <a:lnTo>
                      <a:pt x="1286933" y="728133"/>
                    </a:lnTo>
                    <a:lnTo>
                      <a:pt x="1248833" y="740833"/>
                    </a:lnTo>
                    <a:lnTo>
                      <a:pt x="1176867" y="630767"/>
                    </a:lnTo>
                    <a:lnTo>
                      <a:pt x="1104900" y="499533"/>
                    </a:lnTo>
                    <a:lnTo>
                      <a:pt x="1079500" y="558800"/>
                    </a:lnTo>
                    <a:lnTo>
                      <a:pt x="944033" y="571500"/>
                    </a:lnTo>
                    <a:lnTo>
                      <a:pt x="952500" y="491067"/>
                    </a:lnTo>
                    <a:lnTo>
                      <a:pt x="884767" y="474133"/>
                    </a:lnTo>
                    <a:lnTo>
                      <a:pt x="850900" y="524933"/>
                    </a:lnTo>
                    <a:lnTo>
                      <a:pt x="825500" y="461433"/>
                    </a:lnTo>
                    <a:lnTo>
                      <a:pt x="749300" y="465667"/>
                    </a:lnTo>
                    <a:lnTo>
                      <a:pt x="584200" y="436033"/>
                    </a:lnTo>
                    <a:lnTo>
                      <a:pt x="524933" y="440267"/>
                    </a:lnTo>
                    <a:lnTo>
                      <a:pt x="495300" y="342900"/>
                    </a:lnTo>
                    <a:lnTo>
                      <a:pt x="406400" y="215900"/>
                    </a:lnTo>
                    <a:lnTo>
                      <a:pt x="478367" y="169333"/>
                    </a:lnTo>
                    <a:lnTo>
                      <a:pt x="444500" y="114300"/>
                    </a:lnTo>
                    <a:lnTo>
                      <a:pt x="397933" y="131233"/>
                    </a:lnTo>
                    <a:lnTo>
                      <a:pt x="355600" y="88900"/>
                    </a:lnTo>
                    <a:lnTo>
                      <a:pt x="254000" y="84667"/>
                    </a:lnTo>
                    <a:lnTo>
                      <a:pt x="232833" y="38100"/>
                    </a:lnTo>
                    <a:lnTo>
                      <a:pt x="156633" y="38100"/>
                    </a:lnTo>
                    <a:lnTo>
                      <a:pt x="33867" y="0"/>
                    </a:lnTo>
                    <a:lnTo>
                      <a:pt x="8467" y="80433"/>
                    </a:lnTo>
                    <a:lnTo>
                      <a:pt x="38100" y="131233"/>
                    </a:lnTo>
                    <a:lnTo>
                      <a:pt x="0" y="359833"/>
                    </a:lnTo>
                    <a:lnTo>
                      <a:pt x="63500" y="474133"/>
                    </a:lnTo>
                    <a:lnTo>
                      <a:pt x="118533" y="503767"/>
                    </a:lnTo>
                    <a:lnTo>
                      <a:pt x="165100" y="503767"/>
                    </a:lnTo>
                    <a:lnTo>
                      <a:pt x="249767" y="651933"/>
                    </a:lnTo>
                    <a:lnTo>
                      <a:pt x="237067" y="762000"/>
                    </a:lnTo>
                    <a:lnTo>
                      <a:pt x="173567" y="901700"/>
                    </a:lnTo>
                    <a:cubicBezTo>
                      <a:pt x="288699" y="1059473"/>
                      <a:pt x="223233" y="1058333"/>
                      <a:pt x="292100" y="1058333"/>
                    </a:cubicBezTo>
                    <a:lnTo>
                      <a:pt x="376767" y="1185333"/>
                    </a:lnTo>
                    <a:lnTo>
                      <a:pt x="482600" y="1397000"/>
                    </a:lnTo>
                    <a:lnTo>
                      <a:pt x="529167" y="1413933"/>
                    </a:lnTo>
                    <a:lnTo>
                      <a:pt x="647700" y="1591733"/>
                    </a:lnTo>
                    <a:lnTo>
                      <a:pt x="736600" y="1570567"/>
                    </a:lnTo>
                    <a:lnTo>
                      <a:pt x="732367" y="1629833"/>
                    </a:lnTo>
                    <a:lnTo>
                      <a:pt x="838200" y="1727200"/>
                    </a:lnTo>
                    <a:lnTo>
                      <a:pt x="952500" y="1752600"/>
                    </a:lnTo>
                    <a:lnTo>
                      <a:pt x="939800" y="1693333"/>
                    </a:lnTo>
                    <a:cubicBezTo>
                      <a:pt x="983443" y="1675876"/>
                      <a:pt x="966935" y="1676400"/>
                      <a:pt x="986367" y="1676400"/>
                    </a:cubicBezTo>
                    <a:lnTo>
                      <a:pt x="1172633" y="1786467"/>
                    </a:lnTo>
                    <a:lnTo>
                      <a:pt x="1214967" y="1854200"/>
                    </a:lnTo>
                    <a:lnTo>
                      <a:pt x="1257300" y="1773767"/>
                    </a:lnTo>
                    <a:lnTo>
                      <a:pt x="1312333" y="1778000"/>
                    </a:lnTo>
                    <a:cubicBezTo>
                      <a:pt x="1333740" y="1653843"/>
                      <a:pt x="1333500" y="1696759"/>
                      <a:pt x="1333500" y="1651000"/>
                    </a:cubicBezTo>
                    <a:lnTo>
                      <a:pt x="1380067" y="1604433"/>
                    </a:lnTo>
                    <a:lnTo>
                      <a:pt x="1439333" y="1600200"/>
                    </a:lnTo>
                    <a:lnTo>
                      <a:pt x="1511300" y="1680633"/>
                    </a:lnTo>
                    <a:lnTo>
                      <a:pt x="1600200" y="1693333"/>
                    </a:lnTo>
                    <a:lnTo>
                      <a:pt x="1663700" y="1612900"/>
                    </a:lnTo>
                    <a:lnTo>
                      <a:pt x="1655233" y="1566333"/>
                    </a:lnTo>
                    <a:lnTo>
                      <a:pt x="1735667" y="1579033"/>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39" name="Frihandsfigur 11">
                <a:extLst>
                  <a:ext uri="{FF2B5EF4-FFF2-40B4-BE49-F238E27FC236}">
                    <a16:creationId xmlns:a16="http://schemas.microsoft.com/office/drawing/2014/main" id="{9E63A6DD-9AF8-6A82-8DBE-71E33A5535F3}"/>
                  </a:ext>
                </a:extLst>
              </p:cNvPr>
              <p:cNvSpPr>
                <a:spLocks noChangeArrowheads="1"/>
              </p:cNvSpPr>
              <p:nvPr/>
            </p:nvSpPr>
            <p:spPr bwMode="auto">
              <a:xfrm>
                <a:off x="4557933" y="3526722"/>
                <a:ext cx="332680" cy="452985"/>
              </a:xfrm>
              <a:custGeom>
                <a:avLst/>
                <a:gdLst>
                  <a:gd name="T0" fmla="*/ 102084 w 749300"/>
                  <a:gd name="T1" fmla="*/ 160423 h 1020234"/>
                  <a:gd name="T2" fmla="*/ 102084 w 749300"/>
                  <a:gd name="T3" fmla="*/ 102087 h 1020234"/>
                  <a:gd name="T4" fmla="*/ 131251 w 749300"/>
                  <a:gd name="T5" fmla="*/ 4861 h 1020234"/>
                  <a:gd name="T6" fmla="*/ 160418 w 749300"/>
                  <a:gd name="T7" fmla="*/ 12153 h 1020234"/>
                  <a:gd name="T8" fmla="*/ 177432 w 749300"/>
                  <a:gd name="T9" fmla="*/ 0 h 1020234"/>
                  <a:gd name="T10" fmla="*/ 196877 w 749300"/>
                  <a:gd name="T11" fmla="*/ 12153 h 1020234"/>
                  <a:gd name="T12" fmla="*/ 182294 w 749300"/>
                  <a:gd name="T13" fmla="*/ 31599 h 1020234"/>
                  <a:gd name="T14" fmla="*/ 204169 w 749300"/>
                  <a:gd name="T15" fmla="*/ 75351 h 1020234"/>
                  <a:gd name="T16" fmla="*/ 230905 w 749300"/>
                  <a:gd name="T17" fmla="*/ 43752 h 1020234"/>
                  <a:gd name="T18" fmla="*/ 269795 w 749300"/>
                  <a:gd name="T19" fmla="*/ 29168 h 1020234"/>
                  <a:gd name="T20" fmla="*/ 303823 w 749300"/>
                  <a:gd name="T21" fmla="*/ 92365 h 1020234"/>
                  <a:gd name="T22" fmla="*/ 335420 w 749300"/>
                  <a:gd name="T23" fmla="*/ 143409 h 1020234"/>
                  <a:gd name="T24" fmla="*/ 430213 w 749300"/>
                  <a:gd name="T25" fmla="*/ 204175 h 1020234"/>
                  <a:gd name="T26" fmla="*/ 427783 w 749300"/>
                  <a:gd name="T27" fmla="*/ 228481 h 1020234"/>
                  <a:gd name="T28" fmla="*/ 391324 w 749300"/>
                  <a:gd name="T29" fmla="*/ 223620 h 1020234"/>
                  <a:gd name="T30" fmla="*/ 391324 w 749300"/>
                  <a:gd name="T31" fmla="*/ 245496 h 1020234"/>
                  <a:gd name="T32" fmla="*/ 374309 w 749300"/>
                  <a:gd name="T33" fmla="*/ 277094 h 1020234"/>
                  <a:gd name="T34" fmla="*/ 369449 w 749300"/>
                  <a:gd name="T35" fmla="*/ 369459 h 1020234"/>
                  <a:gd name="T36" fmla="*/ 320837 w 749300"/>
                  <a:gd name="T37" fmla="*/ 396196 h 1020234"/>
                  <a:gd name="T38" fmla="*/ 303823 w 749300"/>
                  <a:gd name="T39" fmla="*/ 422933 h 1020234"/>
                  <a:gd name="T40" fmla="*/ 238197 w 749300"/>
                  <a:gd name="T41" fmla="*/ 452101 h 1020234"/>
                  <a:gd name="T42" fmla="*/ 182294 w 749300"/>
                  <a:gd name="T43" fmla="*/ 449670 h 1020234"/>
                  <a:gd name="T44" fmla="*/ 184724 w 749300"/>
                  <a:gd name="T45" fmla="*/ 495853 h 1020234"/>
                  <a:gd name="T46" fmla="*/ 177432 w 749300"/>
                  <a:gd name="T47" fmla="*/ 556619 h 1020234"/>
                  <a:gd name="T48" fmla="*/ 145835 w 749300"/>
                  <a:gd name="T49" fmla="*/ 585787 h 1020234"/>
                  <a:gd name="T50" fmla="*/ 94793 w 749300"/>
                  <a:gd name="T51" fmla="*/ 539604 h 1020234"/>
                  <a:gd name="T52" fmla="*/ 41320 w 749300"/>
                  <a:gd name="T53" fmla="*/ 493422 h 1020234"/>
                  <a:gd name="T54" fmla="*/ 29167 w 749300"/>
                  <a:gd name="T55" fmla="*/ 439948 h 1020234"/>
                  <a:gd name="T56" fmla="*/ 0 w 749300"/>
                  <a:gd name="T57" fmla="*/ 408349 h 1020234"/>
                  <a:gd name="T58" fmla="*/ 17014 w 749300"/>
                  <a:gd name="T59" fmla="*/ 367029 h 1020234"/>
                  <a:gd name="T60" fmla="*/ 65626 w 749300"/>
                  <a:gd name="T61" fmla="*/ 384043 h 1020234"/>
                  <a:gd name="T62" fmla="*/ 92362 w 749300"/>
                  <a:gd name="T63" fmla="*/ 364597 h 1020234"/>
                  <a:gd name="T64" fmla="*/ 102084 w 749300"/>
                  <a:gd name="T65" fmla="*/ 335430 h 1020234"/>
                  <a:gd name="T66" fmla="*/ 77779 w 749300"/>
                  <a:gd name="T67" fmla="*/ 306262 h 1020234"/>
                  <a:gd name="T68" fmla="*/ 97223 w 749300"/>
                  <a:gd name="T69" fmla="*/ 286817 h 1020234"/>
                  <a:gd name="T70" fmla="*/ 128821 w 749300"/>
                  <a:gd name="T71" fmla="*/ 277094 h 1020234"/>
                  <a:gd name="T72" fmla="*/ 140974 w 749300"/>
                  <a:gd name="T73" fmla="*/ 192022 h 1020234"/>
                  <a:gd name="T74" fmla="*/ 102084 w 749300"/>
                  <a:gd name="T75" fmla="*/ 160423 h 10202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49300"/>
                  <a:gd name="T115" fmla="*/ 0 h 1020234"/>
                  <a:gd name="T116" fmla="*/ 749300 w 749300"/>
                  <a:gd name="T117" fmla="*/ 1020234 h 10202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49300" h="1020234">
                    <a:moveTo>
                      <a:pt x="177800" y="279400"/>
                    </a:moveTo>
                    <a:lnTo>
                      <a:pt x="177800" y="177800"/>
                    </a:lnTo>
                    <a:lnTo>
                      <a:pt x="228600" y="8467"/>
                    </a:lnTo>
                    <a:lnTo>
                      <a:pt x="279400" y="21167"/>
                    </a:lnTo>
                    <a:lnTo>
                      <a:pt x="309033" y="0"/>
                    </a:lnTo>
                    <a:lnTo>
                      <a:pt x="342900" y="21167"/>
                    </a:lnTo>
                    <a:lnTo>
                      <a:pt x="317500" y="55034"/>
                    </a:lnTo>
                    <a:lnTo>
                      <a:pt x="355600" y="131234"/>
                    </a:lnTo>
                    <a:lnTo>
                      <a:pt x="402167" y="76200"/>
                    </a:lnTo>
                    <a:lnTo>
                      <a:pt x="469900" y="50800"/>
                    </a:lnTo>
                    <a:lnTo>
                      <a:pt x="529167" y="160867"/>
                    </a:lnTo>
                    <a:lnTo>
                      <a:pt x="584200" y="249767"/>
                    </a:lnTo>
                    <a:lnTo>
                      <a:pt x="749300" y="355600"/>
                    </a:lnTo>
                    <a:lnTo>
                      <a:pt x="745067" y="397934"/>
                    </a:lnTo>
                    <a:lnTo>
                      <a:pt x="681567" y="389467"/>
                    </a:lnTo>
                    <a:lnTo>
                      <a:pt x="681567" y="427567"/>
                    </a:lnTo>
                    <a:lnTo>
                      <a:pt x="651933" y="482600"/>
                    </a:lnTo>
                    <a:lnTo>
                      <a:pt x="643467" y="643467"/>
                    </a:lnTo>
                    <a:lnTo>
                      <a:pt x="558800" y="690034"/>
                    </a:lnTo>
                    <a:lnTo>
                      <a:pt x="529167" y="736600"/>
                    </a:lnTo>
                    <a:lnTo>
                      <a:pt x="414867" y="787400"/>
                    </a:lnTo>
                    <a:lnTo>
                      <a:pt x="317500" y="783167"/>
                    </a:lnTo>
                    <a:lnTo>
                      <a:pt x="321733" y="863600"/>
                    </a:lnTo>
                    <a:lnTo>
                      <a:pt x="309033" y="969434"/>
                    </a:lnTo>
                    <a:lnTo>
                      <a:pt x="254000" y="1020234"/>
                    </a:lnTo>
                    <a:lnTo>
                      <a:pt x="165100" y="939800"/>
                    </a:lnTo>
                    <a:lnTo>
                      <a:pt x="71967" y="859367"/>
                    </a:lnTo>
                    <a:lnTo>
                      <a:pt x="50800" y="766234"/>
                    </a:lnTo>
                    <a:lnTo>
                      <a:pt x="0" y="711200"/>
                    </a:lnTo>
                    <a:lnTo>
                      <a:pt x="29633" y="639234"/>
                    </a:lnTo>
                    <a:lnTo>
                      <a:pt x="114300" y="668867"/>
                    </a:lnTo>
                    <a:lnTo>
                      <a:pt x="160867" y="635000"/>
                    </a:lnTo>
                    <a:lnTo>
                      <a:pt x="177800" y="584200"/>
                    </a:lnTo>
                    <a:lnTo>
                      <a:pt x="135467" y="533400"/>
                    </a:lnTo>
                    <a:lnTo>
                      <a:pt x="169333" y="499534"/>
                    </a:lnTo>
                    <a:lnTo>
                      <a:pt x="224367" y="482600"/>
                    </a:lnTo>
                    <a:lnTo>
                      <a:pt x="245533" y="334434"/>
                    </a:lnTo>
                    <a:lnTo>
                      <a:pt x="177800" y="279400"/>
                    </a:lnTo>
                    <a:close/>
                  </a:path>
                </a:pathLst>
              </a:custGeom>
              <a:solidFill>
                <a:srgbClr val="FCAF17">
                  <a:lumMod val="40000"/>
                  <a:lumOff val="60000"/>
                </a:srgbClr>
              </a:solidFill>
              <a:ln w="3175" cap="flat" cmpd="sng" algn="ctr">
                <a:solidFill>
                  <a:srgbClr val="124680"/>
                </a:solidFill>
                <a:prstDash val="solid"/>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40" name="Frihandsfigur 12">
                <a:extLst>
                  <a:ext uri="{FF2B5EF4-FFF2-40B4-BE49-F238E27FC236}">
                    <a16:creationId xmlns:a16="http://schemas.microsoft.com/office/drawing/2014/main" id="{AED64AF6-6A49-B8AF-503D-F7F405C7238C}"/>
                  </a:ext>
                </a:extLst>
              </p:cNvPr>
              <p:cNvSpPr/>
              <p:nvPr/>
            </p:nvSpPr>
            <p:spPr bwMode="auto">
              <a:xfrm>
                <a:off x="4120907" y="3734187"/>
                <a:ext cx="277438" cy="502089"/>
              </a:xfrm>
              <a:custGeom>
                <a:avLst/>
                <a:gdLst>
                  <a:gd name="connsiteX0" fmla="*/ 618067 w 626534"/>
                  <a:gd name="connsiteY0" fmla="*/ 660400 h 1130300"/>
                  <a:gd name="connsiteX1" fmla="*/ 575734 w 626534"/>
                  <a:gd name="connsiteY1" fmla="*/ 639234 h 1130300"/>
                  <a:gd name="connsiteX2" fmla="*/ 567267 w 626534"/>
                  <a:gd name="connsiteY2" fmla="*/ 533400 h 1130300"/>
                  <a:gd name="connsiteX3" fmla="*/ 588434 w 626534"/>
                  <a:gd name="connsiteY3" fmla="*/ 486834 h 1130300"/>
                  <a:gd name="connsiteX4" fmla="*/ 550334 w 626534"/>
                  <a:gd name="connsiteY4" fmla="*/ 347134 h 1130300"/>
                  <a:gd name="connsiteX5" fmla="*/ 516467 w 626534"/>
                  <a:gd name="connsiteY5" fmla="*/ 338667 h 1130300"/>
                  <a:gd name="connsiteX6" fmla="*/ 537634 w 626534"/>
                  <a:gd name="connsiteY6" fmla="*/ 279400 h 1130300"/>
                  <a:gd name="connsiteX7" fmla="*/ 478367 w 626534"/>
                  <a:gd name="connsiteY7" fmla="*/ 165100 h 1130300"/>
                  <a:gd name="connsiteX8" fmla="*/ 436034 w 626534"/>
                  <a:gd name="connsiteY8" fmla="*/ 105834 h 1130300"/>
                  <a:gd name="connsiteX9" fmla="*/ 232834 w 626534"/>
                  <a:gd name="connsiteY9" fmla="*/ 0 h 1130300"/>
                  <a:gd name="connsiteX10" fmla="*/ 186267 w 626534"/>
                  <a:gd name="connsiteY10" fmla="*/ 8467 h 1130300"/>
                  <a:gd name="connsiteX11" fmla="*/ 198967 w 626534"/>
                  <a:gd name="connsiteY11" fmla="*/ 67734 h 1130300"/>
                  <a:gd name="connsiteX12" fmla="*/ 93134 w 626534"/>
                  <a:gd name="connsiteY12" fmla="*/ 46567 h 1130300"/>
                  <a:gd name="connsiteX13" fmla="*/ 63500 w 626534"/>
                  <a:gd name="connsiteY13" fmla="*/ 139700 h 1130300"/>
                  <a:gd name="connsiteX14" fmla="*/ 76200 w 626534"/>
                  <a:gd name="connsiteY14" fmla="*/ 228600 h 1130300"/>
                  <a:gd name="connsiteX15" fmla="*/ 84667 w 626534"/>
                  <a:gd name="connsiteY15" fmla="*/ 499534 h 1130300"/>
                  <a:gd name="connsiteX16" fmla="*/ 42334 w 626534"/>
                  <a:gd name="connsiteY16" fmla="*/ 651934 h 1130300"/>
                  <a:gd name="connsiteX17" fmla="*/ 29634 w 626534"/>
                  <a:gd name="connsiteY17" fmla="*/ 804334 h 1130300"/>
                  <a:gd name="connsiteX18" fmla="*/ 0 w 626534"/>
                  <a:gd name="connsiteY18" fmla="*/ 859367 h 1130300"/>
                  <a:gd name="connsiteX19" fmla="*/ 59267 w 626534"/>
                  <a:gd name="connsiteY19" fmla="*/ 965200 h 1130300"/>
                  <a:gd name="connsiteX20" fmla="*/ 71967 w 626534"/>
                  <a:gd name="connsiteY20" fmla="*/ 1079500 h 1130300"/>
                  <a:gd name="connsiteX21" fmla="*/ 148167 w 626534"/>
                  <a:gd name="connsiteY21" fmla="*/ 1062567 h 1130300"/>
                  <a:gd name="connsiteX22" fmla="*/ 203200 w 626534"/>
                  <a:gd name="connsiteY22" fmla="*/ 1130300 h 1130300"/>
                  <a:gd name="connsiteX23" fmla="*/ 275167 w 626534"/>
                  <a:gd name="connsiteY23" fmla="*/ 1096434 h 1130300"/>
                  <a:gd name="connsiteX24" fmla="*/ 406400 w 626534"/>
                  <a:gd name="connsiteY24" fmla="*/ 969434 h 1130300"/>
                  <a:gd name="connsiteX25" fmla="*/ 457200 w 626534"/>
                  <a:gd name="connsiteY25" fmla="*/ 990600 h 1130300"/>
                  <a:gd name="connsiteX26" fmla="*/ 520700 w 626534"/>
                  <a:gd name="connsiteY26" fmla="*/ 952500 h 1130300"/>
                  <a:gd name="connsiteX27" fmla="*/ 516467 w 626534"/>
                  <a:gd name="connsiteY27" fmla="*/ 901700 h 1130300"/>
                  <a:gd name="connsiteX28" fmla="*/ 558800 w 626534"/>
                  <a:gd name="connsiteY28" fmla="*/ 863600 h 1130300"/>
                  <a:gd name="connsiteX29" fmla="*/ 563034 w 626534"/>
                  <a:gd name="connsiteY29" fmla="*/ 812800 h 1130300"/>
                  <a:gd name="connsiteX30" fmla="*/ 626534 w 626534"/>
                  <a:gd name="connsiteY30" fmla="*/ 719667 h 1130300"/>
                  <a:gd name="connsiteX31" fmla="*/ 618067 w 626534"/>
                  <a:gd name="connsiteY31" fmla="*/ 66040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26534" h="1130300">
                    <a:moveTo>
                      <a:pt x="618067" y="660400"/>
                    </a:moveTo>
                    <a:lnTo>
                      <a:pt x="575734" y="639234"/>
                    </a:lnTo>
                    <a:lnTo>
                      <a:pt x="567267" y="533400"/>
                    </a:lnTo>
                    <a:lnTo>
                      <a:pt x="588434" y="486834"/>
                    </a:lnTo>
                    <a:lnTo>
                      <a:pt x="550334" y="347134"/>
                    </a:lnTo>
                    <a:lnTo>
                      <a:pt x="516467" y="338667"/>
                    </a:lnTo>
                    <a:lnTo>
                      <a:pt x="537634" y="279400"/>
                    </a:lnTo>
                    <a:lnTo>
                      <a:pt x="478367" y="165100"/>
                    </a:lnTo>
                    <a:lnTo>
                      <a:pt x="436034" y="105834"/>
                    </a:lnTo>
                    <a:lnTo>
                      <a:pt x="232834" y="0"/>
                    </a:lnTo>
                    <a:lnTo>
                      <a:pt x="186267" y="8467"/>
                    </a:lnTo>
                    <a:lnTo>
                      <a:pt x="198967" y="67734"/>
                    </a:lnTo>
                    <a:lnTo>
                      <a:pt x="93134" y="46567"/>
                    </a:lnTo>
                    <a:lnTo>
                      <a:pt x="63500" y="139700"/>
                    </a:lnTo>
                    <a:lnTo>
                      <a:pt x="76200" y="228600"/>
                    </a:lnTo>
                    <a:lnTo>
                      <a:pt x="84667" y="499534"/>
                    </a:lnTo>
                    <a:lnTo>
                      <a:pt x="42334" y="651934"/>
                    </a:lnTo>
                    <a:lnTo>
                      <a:pt x="29634" y="804334"/>
                    </a:lnTo>
                    <a:lnTo>
                      <a:pt x="0" y="859367"/>
                    </a:lnTo>
                    <a:lnTo>
                      <a:pt x="59267" y="965200"/>
                    </a:lnTo>
                    <a:lnTo>
                      <a:pt x="71967" y="1079500"/>
                    </a:lnTo>
                    <a:cubicBezTo>
                      <a:pt x="145307" y="1062244"/>
                      <a:pt x="119290" y="1062567"/>
                      <a:pt x="148167" y="1062567"/>
                    </a:cubicBezTo>
                    <a:lnTo>
                      <a:pt x="203200" y="1130300"/>
                    </a:lnTo>
                    <a:lnTo>
                      <a:pt x="275167" y="1096434"/>
                    </a:lnTo>
                    <a:lnTo>
                      <a:pt x="406400" y="969434"/>
                    </a:lnTo>
                    <a:lnTo>
                      <a:pt x="457200" y="990600"/>
                    </a:lnTo>
                    <a:lnTo>
                      <a:pt x="520700" y="952500"/>
                    </a:lnTo>
                    <a:lnTo>
                      <a:pt x="516467" y="901700"/>
                    </a:lnTo>
                    <a:lnTo>
                      <a:pt x="558800" y="863600"/>
                    </a:lnTo>
                    <a:lnTo>
                      <a:pt x="563034" y="812800"/>
                    </a:lnTo>
                    <a:lnTo>
                      <a:pt x="626534" y="719667"/>
                    </a:lnTo>
                    <a:lnTo>
                      <a:pt x="618067" y="6604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41" name="Frihandsfigur 13">
                <a:extLst>
                  <a:ext uri="{FF2B5EF4-FFF2-40B4-BE49-F238E27FC236}">
                    <a16:creationId xmlns:a16="http://schemas.microsoft.com/office/drawing/2014/main" id="{79B128FE-E341-2DB3-A1A0-BE88122479B8}"/>
                  </a:ext>
                </a:extLst>
              </p:cNvPr>
              <p:cNvSpPr/>
              <p:nvPr/>
            </p:nvSpPr>
            <p:spPr bwMode="auto">
              <a:xfrm>
                <a:off x="3672833" y="3385548"/>
                <a:ext cx="495951" cy="766023"/>
              </a:xfrm>
              <a:custGeom>
                <a:avLst/>
                <a:gdLst>
                  <a:gd name="connsiteX0" fmla="*/ 1011766 w 1117600"/>
                  <a:gd name="connsiteY0" fmla="*/ 1646767 h 1727200"/>
                  <a:gd name="connsiteX1" fmla="*/ 1045633 w 1117600"/>
                  <a:gd name="connsiteY1" fmla="*/ 1591734 h 1727200"/>
                  <a:gd name="connsiteX2" fmla="*/ 1062566 w 1117600"/>
                  <a:gd name="connsiteY2" fmla="*/ 1430867 h 1727200"/>
                  <a:gd name="connsiteX3" fmla="*/ 1109133 w 1117600"/>
                  <a:gd name="connsiteY3" fmla="*/ 1291167 h 1727200"/>
                  <a:gd name="connsiteX4" fmla="*/ 1096433 w 1117600"/>
                  <a:gd name="connsiteY4" fmla="*/ 999067 h 1727200"/>
                  <a:gd name="connsiteX5" fmla="*/ 1079500 w 1117600"/>
                  <a:gd name="connsiteY5" fmla="*/ 918634 h 1727200"/>
                  <a:gd name="connsiteX6" fmla="*/ 1117600 w 1117600"/>
                  <a:gd name="connsiteY6" fmla="*/ 829734 h 1727200"/>
                  <a:gd name="connsiteX7" fmla="*/ 994833 w 1117600"/>
                  <a:gd name="connsiteY7" fmla="*/ 732367 h 1727200"/>
                  <a:gd name="connsiteX8" fmla="*/ 1003300 w 1117600"/>
                  <a:gd name="connsiteY8" fmla="*/ 673100 h 1727200"/>
                  <a:gd name="connsiteX9" fmla="*/ 927100 w 1117600"/>
                  <a:gd name="connsiteY9" fmla="*/ 698500 h 1727200"/>
                  <a:gd name="connsiteX10" fmla="*/ 884766 w 1117600"/>
                  <a:gd name="connsiteY10" fmla="*/ 664634 h 1727200"/>
                  <a:gd name="connsiteX11" fmla="*/ 795866 w 1117600"/>
                  <a:gd name="connsiteY11" fmla="*/ 516467 h 1727200"/>
                  <a:gd name="connsiteX12" fmla="*/ 749300 w 1117600"/>
                  <a:gd name="connsiteY12" fmla="*/ 491067 h 1727200"/>
                  <a:gd name="connsiteX13" fmla="*/ 605366 w 1117600"/>
                  <a:gd name="connsiteY13" fmla="*/ 224367 h 1727200"/>
                  <a:gd name="connsiteX14" fmla="*/ 554566 w 1117600"/>
                  <a:gd name="connsiteY14" fmla="*/ 156634 h 1727200"/>
                  <a:gd name="connsiteX15" fmla="*/ 520700 w 1117600"/>
                  <a:gd name="connsiteY15" fmla="*/ 156634 h 1727200"/>
                  <a:gd name="connsiteX16" fmla="*/ 469900 w 1117600"/>
                  <a:gd name="connsiteY16" fmla="*/ 46567 h 1727200"/>
                  <a:gd name="connsiteX17" fmla="*/ 436033 w 1117600"/>
                  <a:gd name="connsiteY17" fmla="*/ 0 h 1727200"/>
                  <a:gd name="connsiteX18" fmla="*/ 359833 w 1117600"/>
                  <a:gd name="connsiteY18" fmla="*/ 0 h 1727200"/>
                  <a:gd name="connsiteX19" fmla="*/ 262466 w 1117600"/>
                  <a:gd name="connsiteY19" fmla="*/ 29634 h 1727200"/>
                  <a:gd name="connsiteX20" fmla="*/ 300566 w 1117600"/>
                  <a:gd name="connsiteY20" fmla="*/ 190500 h 1727200"/>
                  <a:gd name="connsiteX21" fmla="*/ 385233 w 1117600"/>
                  <a:gd name="connsiteY21" fmla="*/ 414867 h 1727200"/>
                  <a:gd name="connsiteX22" fmla="*/ 364066 w 1117600"/>
                  <a:gd name="connsiteY22" fmla="*/ 546100 h 1727200"/>
                  <a:gd name="connsiteX23" fmla="*/ 359833 w 1117600"/>
                  <a:gd name="connsiteY23" fmla="*/ 639234 h 1727200"/>
                  <a:gd name="connsiteX24" fmla="*/ 338666 w 1117600"/>
                  <a:gd name="connsiteY24" fmla="*/ 745067 h 1727200"/>
                  <a:gd name="connsiteX25" fmla="*/ 283633 w 1117600"/>
                  <a:gd name="connsiteY25" fmla="*/ 838200 h 1727200"/>
                  <a:gd name="connsiteX26" fmla="*/ 211666 w 1117600"/>
                  <a:gd name="connsiteY26" fmla="*/ 897467 h 1727200"/>
                  <a:gd name="connsiteX27" fmla="*/ 152400 w 1117600"/>
                  <a:gd name="connsiteY27" fmla="*/ 922867 h 1727200"/>
                  <a:gd name="connsiteX28" fmla="*/ 80433 w 1117600"/>
                  <a:gd name="connsiteY28" fmla="*/ 935567 h 1727200"/>
                  <a:gd name="connsiteX29" fmla="*/ 88900 w 1117600"/>
                  <a:gd name="connsiteY29" fmla="*/ 1007534 h 1727200"/>
                  <a:gd name="connsiteX30" fmla="*/ 101600 w 1117600"/>
                  <a:gd name="connsiteY30" fmla="*/ 1062567 h 1727200"/>
                  <a:gd name="connsiteX31" fmla="*/ 0 w 1117600"/>
                  <a:gd name="connsiteY31" fmla="*/ 1126067 h 1727200"/>
                  <a:gd name="connsiteX32" fmla="*/ 21166 w 1117600"/>
                  <a:gd name="connsiteY32" fmla="*/ 1214967 h 1727200"/>
                  <a:gd name="connsiteX33" fmla="*/ 46566 w 1117600"/>
                  <a:gd name="connsiteY33" fmla="*/ 1401234 h 1727200"/>
                  <a:gd name="connsiteX34" fmla="*/ 160866 w 1117600"/>
                  <a:gd name="connsiteY34" fmla="*/ 1443567 h 1727200"/>
                  <a:gd name="connsiteX35" fmla="*/ 160866 w 1117600"/>
                  <a:gd name="connsiteY35" fmla="*/ 1392767 h 1727200"/>
                  <a:gd name="connsiteX36" fmla="*/ 224366 w 1117600"/>
                  <a:gd name="connsiteY36" fmla="*/ 1426634 h 1727200"/>
                  <a:gd name="connsiteX37" fmla="*/ 228600 w 1117600"/>
                  <a:gd name="connsiteY37" fmla="*/ 1468967 h 1727200"/>
                  <a:gd name="connsiteX38" fmla="*/ 304800 w 1117600"/>
                  <a:gd name="connsiteY38" fmla="*/ 1468967 h 1727200"/>
                  <a:gd name="connsiteX39" fmla="*/ 317500 w 1117600"/>
                  <a:gd name="connsiteY39" fmla="*/ 1511300 h 1727200"/>
                  <a:gd name="connsiteX40" fmla="*/ 372533 w 1117600"/>
                  <a:gd name="connsiteY40" fmla="*/ 1515534 h 1727200"/>
                  <a:gd name="connsiteX41" fmla="*/ 389466 w 1117600"/>
                  <a:gd name="connsiteY41" fmla="*/ 1481667 h 1727200"/>
                  <a:gd name="connsiteX42" fmla="*/ 427566 w 1117600"/>
                  <a:gd name="connsiteY42" fmla="*/ 1562100 h 1727200"/>
                  <a:gd name="connsiteX43" fmla="*/ 478366 w 1117600"/>
                  <a:gd name="connsiteY43" fmla="*/ 1663700 h 1727200"/>
                  <a:gd name="connsiteX44" fmla="*/ 571500 w 1117600"/>
                  <a:gd name="connsiteY44" fmla="*/ 1727200 h 1727200"/>
                  <a:gd name="connsiteX45" fmla="*/ 702733 w 1117600"/>
                  <a:gd name="connsiteY45" fmla="*/ 1684867 h 1727200"/>
                  <a:gd name="connsiteX46" fmla="*/ 778933 w 1117600"/>
                  <a:gd name="connsiteY46" fmla="*/ 1625600 h 1727200"/>
                  <a:gd name="connsiteX47" fmla="*/ 935566 w 1117600"/>
                  <a:gd name="connsiteY47" fmla="*/ 1612900 h 1727200"/>
                  <a:gd name="connsiteX48" fmla="*/ 1011766 w 1117600"/>
                  <a:gd name="connsiteY48" fmla="*/ 1646767 h 1727200"/>
                  <a:gd name="connsiteX0" fmla="*/ 1011766 w 1117600"/>
                  <a:gd name="connsiteY0" fmla="*/ 1646767 h 1727200"/>
                  <a:gd name="connsiteX1" fmla="*/ 1045633 w 1117600"/>
                  <a:gd name="connsiteY1" fmla="*/ 1591734 h 1727200"/>
                  <a:gd name="connsiteX2" fmla="*/ 1062566 w 1117600"/>
                  <a:gd name="connsiteY2" fmla="*/ 1430867 h 1727200"/>
                  <a:gd name="connsiteX3" fmla="*/ 1109133 w 1117600"/>
                  <a:gd name="connsiteY3" fmla="*/ 1291167 h 1727200"/>
                  <a:gd name="connsiteX4" fmla="*/ 1096433 w 1117600"/>
                  <a:gd name="connsiteY4" fmla="*/ 999067 h 1727200"/>
                  <a:gd name="connsiteX5" fmla="*/ 1079500 w 1117600"/>
                  <a:gd name="connsiteY5" fmla="*/ 918634 h 1727200"/>
                  <a:gd name="connsiteX6" fmla="*/ 1117600 w 1117600"/>
                  <a:gd name="connsiteY6" fmla="*/ 829734 h 1727200"/>
                  <a:gd name="connsiteX7" fmla="*/ 994833 w 1117600"/>
                  <a:gd name="connsiteY7" fmla="*/ 732367 h 1727200"/>
                  <a:gd name="connsiteX8" fmla="*/ 1003300 w 1117600"/>
                  <a:gd name="connsiteY8" fmla="*/ 673100 h 1727200"/>
                  <a:gd name="connsiteX9" fmla="*/ 927100 w 1117600"/>
                  <a:gd name="connsiteY9" fmla="*/ 698500 h 1727200"/>
                  <a:gd name="connsiteX10" fmla="*/ 884766 w 1117600"/>
                  <a:gd name="connsiteY10" fmla="*/ 664634 h 1727200"/>
                  <a:gd name="connsiteX11" fmla="*/ 795866 w 1117600"/>
                  <a:gd name="connsiteY11" fmla="*/ 516467 h 1727200"/>
                  <a:gd name="connsiteX12" fmla="*/ 749300 w 1117600"/>
                  <a:gd name="connsiteY12" fmla="*/ 491067 h 1727200"/>
                  <a:gd name="connsiteX13" fmla="*/ 605366 w 1117600"/>
                  <a:gd name="connsiteY13" fmla="*/ 224367 h 1727200"/>
                  <a:gd name="connsiteX14" fmla="*/ 554566 w 1117600"/>
                  <a:gd name="connsiteY14" fmla="*/ 156634 h 1727200"/>
                  <a:gd name="connsiteX15" fmla="*/ 520700 w 1117600"/>
                  <a:gd name="connsiteY15" fmla="*/ 156634 h 1727200"/>
                  <a:gd name="connsiteX16" fmla="*/ 469900 w 1117600"/>
                  <a:gd name="connsiteY16" fmla="*/ 46567 h 1727200"/>
                  <a:gd name="connsiteX17" fmla="*/ 436033 w 1117600"/>
                  <a:gd name="connsiteY17" fmla="*/ 0 h 1727200"/>
                  <a:gd name="connsiteX18" fmla="*/ 359833 w 1117600"/>
                  <a:gd name="connsiteY18" fmla="*/ 0 h 1727200"/>
                  <a:gd name="connsiteX19" fmla="*/ 262466 w 1117600"/>
                  <a:gd name="connsiteY19" fmla="*/ 29634 h 1727200"/>
                  <a:gd name="connsiteX20" fmla="*/ 300566 w 1117600"/>
                  <a:gd name="connsiteY20" fmla="*/ 190500 h 1727200"/>
                  <a:gd name="connsiteX21" fmla="*/ 385233 w 1117600"/>
                  <a:gd name="connsiteY21" fmla="*/ 414867 h 1727200"/>
                  <a:gd name="connsiteX22" fmla="*/ 364066 w 1117600"/>
                  <a:gd name="connsiteY22" fmla="*/ 546100 h 1727200"/>
                  <a:gd name="connsiteX23" fmla="*/ 359833 w 1117600"/>
                  <a:gd name="connsiteY23" fmla="*/ 639234 h 1727200"/>
                  <a:gd name="connsiteX24" fmla="*/ 338666 w 1117600"/>
                  <a:gd name="connsiteY24" fmla="*/ 745067 h 1727200"/>
                  <a:gd name="connsiteX25" fmla="*/ 283633 w 1117600"/>
                  <a:gd name="connsiteY25" fmla="*/ 838200 h 1727200"/>
                  <a:gd name="connsiteX26" fmla="*/ 211666 w 1117600"/>
                  <a:gd name="connsiteY26" fmla="*/ 897467 h 1727200"/>
                  <a:gd name="connsiteX27" fmla="*/ 152400 w 1117600"/>
                  <a:gd name="connsiteY27" fmla="*/ 922867 h 1727200"/>
                  <a:gd name="connsiteX28" fmla="*/ 80433 w 1117600"/>
                  <a:gd name="connsiteY28" fmla="*/ 935567 h 1727200"/>
                  <a:gd name="connsiteX29" fmla="*/ 88900 w 1117600"/>
                  <a:gd name="connsiteY29" fmla="*/ 1007534 h 1727200"/>
                  <a:gd name="connsiteX30" fmla="*/ 101600 w 1117600"/>
                  <a:gd name="connsiteY30" fmla="*/ 1062567 h 1727200"/>
                  <a:gd name="connsiteX31" fmla="*/ 0 w 1117600"/>
                  <a:gd name="connsiteY31" fmla="*/ 1126067 h 1727200"/>
                  <a:gd name="connsiteX32" fmla="*/ 21166 w 1117600"/>
                  <a:gd name="connsiteY32" fmla="*/ 1214967 h 1727200"/>
                  <a:gd name="connsiteX33" fmla="*/ 46566 w 1117600"/>
                  <a:gd name="connsiteY33" fmla="*/ 1401234 h 1727200"/>
                  <a:gd name="connsiteX34" fmla="*/ 160866 w 1117600"/>
                  <a:gd name="connsiteY34" fmla="*/ 1443567 h 1727200"/>
                  <a:gd name="connsiteX35" fmla="*/ 160866 w 1117600"/>
                  <a:gd name="connsiteY35" fmla="*/ 1392767 h 1727200"/>
                  <a:gd name="connsiteX36" fmla="*/ 224366 w 1117600"/>
                  <a:gd name="connsiteY36" fmla="*/ 1426634 h 1727200"/>
                  <a:gd name="connsiteX37" fmla="*/ 228600 w 1117600"/>
                  <a:gd name="connsiteY37" fmla="*/ 1468967 h 1727200"/>
                  <a:gd name="connsiteX38" fmla="*/ 304800 w 1117600"/>
                  <a:gd name="connsiteY38" fmla="*/ 1468967 h 1727200"/>
                  <a:gd name="connsiteX39" fmla="*/ 317500 w 1117600"/>
                  <a:gd name="connsiteY39" fmla="*/ 1511300 h 1727200"/>
                  <a:gd name="connsiteX40" fmla="*/ 372533 w 1117600"/>
                  <a:gd name="connsiteY40" fmla="*/ 1515534 h 1727200"/>
                  <a:gd name="connsiteX41" fmla="*/ 389466 w 1117600"/>
                  <a:gd name="connsiteY41" fmla="*/ 1481667 h 1727200"/>
                  <a:gd name="connsiteX42" fmla="*/ 427566 w 1117600"/>
                  <a:gd name="connsiteY42" fmla="*/ 1562100 h 1727200"/>
                  <a:gd name="connsiteX43" fmla="*/ 478366 w 1117600"/>
                  <a:gd name="connsiteY43" fmla="*/ 1663700 h 1727200"/>
                  <a:gd name="connsiteX44" fmla="*/ 571500 w 1117600"/>
                  <a:gd name="connsiteY44" fmla="*/ 1727200 h 1727200"/>
                  <a:gd name="connsiteX45" fmla="*/ 702733 w 1117600"/>
                  <a:gd name="connsiteY45" fmla="*/ 1684867 h 1727200"/>
                  <a:gd name="connsiteX46" fmla="*/ 778933 w 1117600"/>
                  <a:gd name="connsiteY46" fmla="*/ 1625600 h 1727200"/>
                  <a:gd name="connsiteX47" fmla="*/ 935566 w 1117600"/>
                  <a:gd name="connsiteY47" fmla="*/ 1612900 h 1727200"/>
                  <a:gd name="connsiteX48" fmla="*/ 1011766 w 1117600"/>
                  <a:gd name="connsiteY48" fmla="*/ 1646767 h 1727200"/>
                  <a:gd name="connsiteX0" fmla="*/ 1011766 w 1117600"/>
                  <a:gd name="connsiteY0" fmla="*/ 1646767 h 1727200"/>
                  <a:gd name="connsiteX1" fmla="*/ 1045633 w 1117600"/>
                  <a:gd name="connsiteY1" fmla="*/ 1591734 h 1727200"/>
                  <a:gd name="connsiteX2" fmla="*/ 1062566 w 1117600"/>
                  <a:gd name="connsiteY2" fmla="*/ 1430867 h 1727200"/>
                  <a:gd name="connsiteX3" fmla="*/ 1109133 w 1117600"/>
                  <a:gd name="connsiteY3" fmla="*/ 1291167 h 1727200"/>
                  <a:gd name="connsiteX4" fmla="*/ 1096433 w 1117600"/>
                  <a:gd name="connsiteY4" fmla="*/ 999067 h 1727200"/>
                  <a:gd name="connsiteX5" fmla="*/ 1079500 w 1117600"/>
                  <a:gd name="connsiteY5" fmla="*/ 918634 h 1727200"/>
                  <a:gd name="connsiteX6" fmla="*/ 1117600 w 1117600"/>
                  <a:gd name="connsiteY6" fmla="*/ 829734 h 1727200"/>
                  <a:gd name="connsiteX7" fmla="*/ 994833 w 1117600"/>
                  <a:gd name="connsiteY7" fmla="*/ 732367 h 1727200"/>
                  <a:gd name="connsiteX8" fmla="*/ 1003300 w 1117600"/>
                  <a:gd name="connsiteY8" fmla="*/ 673100 h 1727200"/>
                  <a:gd name="connsiteX9" fmla="*/ 927100 w 1117600"/>
                  <a:gd name="connsiteY9" fmla="*/ 698500 h 1727200"/>
                  <a:gd name="connsiteX10" fmla="*/ 884766 w 1117600"/>
                  <a:gd name="connsiteY10" fmla="*/ 664634 h 1727200"/>
                  <a:gd name="connsiteX11" fmla="*/ 795866 w 1117600"/>
                  <a:gd name="connsiteY11" fmla="*/ 516467 h 1727200"/>
                  <a:gd name="connsiteX12" fmla="*/ 749300 w 1117600"/>
                  <a:gd name="connsiteY12" fmla="*/ 491067 h 1727200"/>
                  <a:gd name="connsiteX13" fmla="*/ 605366 w 1117600"/>
                  <a:gd name="connsiteY13" fmla="*/ 224367 h 1727200"/>
                  <a:gd name="connsiteX14" fmla="*/ 554566 w 1117600"/>
                  <a:gd name="connsiteY14" fmla="*/ 156634 h 1727200"/>
                  <a:gd name="connsiteX15" fmla="*/ 520700 w 1117600"/>
                  <a:gd name="connsiteY15" fmla="*/ 156634 h 1727200"/>
                  <a:gd name="connsiteX16" fmla="*/ 469900 w 1117600"/>
                  <a:gd name="connsiteY16" fmla="*/ 46567 h 1727200"/>
                  <a:gd name="connsiteX17" fmla="*/ 436033 w 1117600"/>
                  <a:gd name="connsiteY17" fmla="*/ 0 h 1727200"/>
                  <a:gd name="connsiteX18" fmla="*/ 359833 w 1117600"/>
                  <a:gd name="connsiteY18" fmla="*/ 0 h 1727200"/>
                  <a:gd name="connsiteX19" fmla="*/ 262466 w 1117600"/>
                  <a:gd name="connsiteY19" fmla="*/ 29634 h 1727200"/>
                  <a:gd name="connsiteX20" fmla="*/ 300566 w 1117600"/>
                  <a:gd name="connsiteY20" fmla="*/ 190500 h 1727200"/>
                  <a:gd name="connsiteX21" fmla="*/ 385233 w 1117600"/>
                  <a:gd name="connsiteY21" fmla="*/ 414867 h 1727200"/>
                  <a:gd name="connsiteX22" fmla="*/ 364066 w 1117600"/>
                  <a:gd name="connsiteY22" fmla="*/ 546100 h 1727200"/>
                  <a:gd name="connsiteX23" fmla="*/ 359833 w 1117600"/>
                  <a:gd name="connsiteY23" fmla="*/ 639234 h 1727200"/>
                  <a:gd name="connsiteX24" fmla="*/ 338666 w 1117600"/>
                  <a:gd name="connsiteY24" fmla="*/ 745067 h 1727200"/>
                  <a:gd name="connsiteX25" fmla="*/ 283633 w 1117600"/>
                  <a:gd name="connsiteY25" fmla="*/ 838200 h 1727200"/>
                  <a:gd name="connsiteX26" fmla="*/ 211666 w 1117600"/>
                  <a:gd name="connsiteY26" fmla="*/ 897467 h 1727200"/>
                  <a:gd name="connsiteX27" fmla="*/ 152400 w 1117600"/>
                  <a:gd name="connsiteY27" fmla="*/ 922867 h 1727200"/>
                  <a:gd name="connsiteX28" fmla="*/ 80433 w 1117600"/>
                  <a:gd name="connsiteY28" fmla="*/ 935567 h 1727200"/>
                  <a:gd name="connsiteX29" fmla="*/ 88900 w 1117600"/>
                  <a:gd name="connsiteY29" fmla="*/ 1007534 h 1727200"/>
                  <a:gd name="connsiteX30" fmla="*/ 101600 w 1117600"/>
                  <a:gd name="connsiteY30" fmla="*/ 1062567 h 1727200"/>
                  <a:gd name="connsiteX31" fmla="*/ 0 w 1117600"/>
                  <a:gd name="connsiteY31" fmla="*/ 1126067 h 1727200"/>
                  <a:gd name="connsiteX32" fmla="*/ 21166 w 1117600"/>
                  <a:gd name="connsiteY32" fmla="*/ 1214967 h 1727200"/>
                  <a:gd name="connsiteX33" fmla="*/ 46566 w 1117600"/>
                  <a:gd name="connsiteY33" fmla="*/ 1401234 h 1727200"/>
                  <a:gd name="connsiteX34" fmla="*/ 160866 w 1117600"/>
                  <a:gd name="connsiteY34" fmla="*/ 1443567 h 1727200"/>
                  <a:gd name="connsiteX35" fmla="*/ 160866 w 1117600"/>
                  <a:gd name="connsiteY35" fmla="*/ 1392767 h 1727200"/>
                  <a:gd name="connsiteX36" fmla="*/ 224366 w 1117600"/>
                  <a:gd name="connsiteY36" fmla="*/ 1426634 h 1727200"/>
                  <a:gd name="connsiteX37" fmla="*/ 228600 w 1117600"/>
                  <a:gd name="connsiteY37" fmla="*/ 1468967 h 1727200"/>
                  <a:gd name="connsiteX38" fmla="*/ 304800 w 1117600"/>
                  <a:gd name="connsiteY38" fmla="*/ 1468967 h 1727200"/>
                  <a:gd name="connsiteX39" fmla="*/ 317500 w 1117600"/>
                  <a:gd name="connsiteY39" fmla="*/ 1511300 h 1727200"/>
                  <a:gd name="connsiteX40" fmla="*/ 372533 w 1117600"/>
                  <a:gd name="connsiteY40" fmla="*/ 1515534 h 1727200"/>
                  <a:gd name="connsiteX41" fmla="*/ 389466 w 1117600"/>
                  <a:gd name="connsiteY41" fmla="*/ 1481667 h 1727200"/>
                  <a:gd name="connsiteX42" fmla="*/ 427566 w 1117600"/>
                  <a:gd name="connsiteY42" fmla="*/ 1562100 h 1727200"/>
                  <a:gd name="connsiteX43" fmla="*/ 478366 w 1117600"/>
                  <a:gd name="connsiteY43" fmla="*/ 1663700 h 1727200"/>
                  <a:gd name="connsiteX44" fmla="*/ 571500 w 1117600"/>
                  <a:gd name="connsiteY44" fmla="*/ 1727200 h 1727200"/>
                  <a:gd name="connsiteX45" fmla="*/ 702733 w 1117600"/>
                  <a:gd name="connsiteY45" fmla="*/ 1684867 h 1727200"/>
                  <a:gd name="connsiteX46" fmla="*/ 778933 w 1117600"/>
                  <a:gd name="connsiteY46" fmla="*/ 1625600 h 1727200"/>
                  <a:gd name="connsiteX47" fmla="*/ 935566 w 1117600"/>
                  <a:gd name="connsiteY47" fmla="*/ 1612900 h 1727200"/>
                  <a:gd name="connsiteX48" fmla="*/ 1011766 w 1117600"/>
                  <a:gd name="connsiteY48" fmla="*/ 1646767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17600" h="1727200">
                    <a:moveTo>
                      <a:pt x="1011766" y="1646767"/>
                    </a:moveTo>
                    <a:lnTo>
                      <a:pt x="1045633" y="1591734"/>
                    </a:lnTo>
                    <a:lnTo>
                      <a:pt x="1062566" y="1430867"/>
                    </a:lnTo>
                    <a:lnTo>
                      <a:pt x="1109133" y="1291167"/>
                    </a:lnTo>
                    <a:lnTo>
                      <a:pt x="1096433" y="999067"/>
                    </a:lnTo>
                    <a:lnTo>
                      <a:pt x="1079500" y="918634"/>
                    </a:lnTo>
                    <a:lnTo>
                      <a:pt x="1117600" y="829734"/>
                    </a:lnTo>
                    <a:lnTo>
                      <a:pt x="994833" y="732367"/>
                    </a:lnTo>
                    <a:lnTo>
                      <a:pt x="1003300" y="673100"/>
                    </a:lnTo>
                    <a:lnTo>
                      <a:pt x="927100" y="698500"/>
                    </a:lnTo>
                    <a:lnTo>
                      <a:pt x="884766" y="664634"/>
                    </a:lnTo>
                    <a:lnTo>
                      <a:pt x="795866" y="516467"/>
                    </a:lnTo>
                    <a:lnTo>
                      <a:pt x="749300" y="491067"/>
                    </a:lnTo>
                    <a:lnTo>
                      <a:pt x="605366" y="224367"/>
                    </a:lnTo>
                    <a:lnTo>
                      <a:pt x="554566" y="156634"/>
                    </a:lnTo>
                    <a:lnTo>
                      <a:pt x="520700" y="156634"/>
                    </a:lnTo>
                    <a:lnTo>
                      <a:pt x="469900" y="46567"/>
                    </a:lnTo>
                    <a:lnTo>
                      <a:pt x="436033" y="0"/>
                    </a:lnTo>
                    <a:lnTo>
                      <a:pt x="359833" y="0"/>
                    </a:lnTo>
                    <a:lnTo>
                      <a:pt x="262466" y="29634"/>
                    </a:lnTo>
                    <a:lnTo>
                      <a:pt x="300566" y="190500"/>
                    </a:lnTo>
                    <a:lnTo>
                      <a:pt x="385233" y="414867"/>
                    </a:lnTo>
                    <a:lnTo>
                      <a:pt x="364066" y="546100"/>
                    </a:lnTo>
                    <a:lnTo>
                      <a:pt x="359833" y="639234"/>
                    </a:lnTo>
                    <a:lnTo>
                      <a:pt x="338666" y="745067"/>
                    </a:lnTo>
                    <a:lnTo>
                      <a:pt x="283633" y="838200"/>
                    </a:lnTo>
                    <a:lnTo>
                      <a:pt x="211666" y="897467"/>
                    </a:lnTo>
                    <a:lnTo>
                      <a:pt x="152400" y="922867"/>
                    </a:lnTo>
                    <a:lnTo>
                      <a:pt x="80433" y="935567"/>
                    </a:lnTo>
                    <a:lnTo>
                      <a:pt x="88900" y="1007534"/>
                    </a:lnTo>
                    <a:lnTo>
                      <a:pt x="101600" y="1062567"/>
                    </a:lnTo>
                    <a:lnTo>
                      <a:pt x="0" y="1126067"/>
                    </a:lnTo>
                    <a:cubicBezTo>
                      <a:pt x="16140" y="1180995"/>
                      <a:pt x="14619" y="1202441"/>
                      <a:pt x="21166" y="1214967"/>
                    </a:cubicBezTo>
                    <a:lnTo>
                      <a:pt x="46566" y="1401234"/>
                    </a:lnTo>
                    <a:lnTo>
                      <a:pt x="160866" y="1443567"/>
                    </a:lnTo>
                    <a:lnTo>
                      <a:pt x="160866" y="1392767"/>
                    </a:lnTo>
                    <a:lnTo>
                      <a:pt x="224366" y="1426634"/>
                    </a:lnTo>
                    <a:lnTo>
                      <a:pt x="228600" y="1468967"/>
                    </a:lnTo>
                    <a:lnTo>
                      <a:pt x="304800" y="1468967"/>
                    </a:lnTo>
                    <a:lnTo>
                      <a:pt x="317500" y="1511300"/>
                    </a:lnTo>
                    <a:lnTo>
                      <a:pt x="372533" y="1515534"/>
                    </a:lnTo>
                    <a:lnTo>
                      <a:pt x="389466" y="1481667"/>
                    </a:lnTo>
                    <a:lnTo>
                      <a:pt x="427566" y="1562100"/>
                    </a:lnTo>
                    <a:lnTo>
                      <a:pt x="478366" y="1663700"/>
                    </a:lnTo>
                    <a:lnTo>
                      <a:pt x="571500" y="1727200"/>
                    </a:lnTo>
                    <a:lnTo>
                      <a:pt x="702733" y="1684867"/>
                    </a:lnTo>
                    <a:lnTo>
                      <a:pt x="778933" y="1625600"/>
                    </a:lnTo>
                    <a:lnTo>
                      <a:pt x="935566" y="1612900"/>
                    </a:lnTo>
                    <a:lnTo>
                      <a:pt x="1011766" y="1646767"/>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42" name="Frihandsfigur 14">
                <a:extLst>
                  <a:ext uri="{FF2B5EF4-FFF2-40B4-BE49-F238E27FC236}">
                    <a16:creationId xmlns:a16="http://schemas.microsoft.com/office/drawing/2014/main" id="{DF67B411-A80C-CEF9-A866-58DFB4DA1851}"/>
                  </a:ext>
                </a:extLst>
              </p:cNvPr>
              <p:cNvSpPr/>
              <p:nvPr/>
            </p:nvSpPr>
            <p:spPr bwMode="auto">
              <a:xfrm>
                <a:off x="4657370" y="3710863"/>
                <a:ext cx="315493" cy="438253"/>
              </a:xfrm>
              <a:custGeom>
                <a:avLst/>
                <a:gdLst>
                  <a:gd name="connsiteX0" fmla="*/ 457200 w 711200"/>
                  <a:gd name="connsiteY0" fmla="*/ 0 h 990600"/>
                  <a:gd name="connsiteX1" fmla="*/ 431800 w 711200"/>
                  <a:gd name="connsiteY1" fmla="*/ 67733 h 990600"/>
                  <a:gd name="connsiteX2" fmla="*/ 427567 w 711200"/>
                  <a:gd name="connsiteY2" fmla="*/ 220133 h 990600"/>
                  <a:gd name="connsiteX3" fmla="*/ 338667 w 711200"/>
                  <a:gd name="connsiteY3" fmla="*/ 270933 h 990600"/>
                  <a:gd name="connsiteX4" fmla="*/ 309034 w 711200"/>
                  <a:gd name="connsiteY4" fmla="*/ 313267 h 990600"/>
                  <a:gd name="connsiteX5" fmla="*/ 190500 w 711200"/>
                  <a:gd name="connsiteY5" fmla="*/ 372533 h 990600"/>
                  <a:gd name="connsiteX6" fmla="*/ 93134 w 711200"/>
                  <a:gd name="connsiteY6" fmla="*/ 372533 h 990600"/>
                  <a:gd name="connsiteX7" fmla="*/ 97367 w 711200"/>
                  <a:gd name="connsiteY7" fmla="*/ 465667 h 990600"/>
                  <a:gd name="connsiteX8" fmla="*/ 84667 w 711200"/>
                  <a:gd name="connsiteY8" fmla="*/ 541867 h 990600"/>
                  <a:gd name="connsiteX9" fmla="*/ 42334 w 711200"/>
                  <a:gd name="connsiteY9" fmla="*/ 588433 h 990600"/>
                  <a:gd name="connsiteX10" fmla="*/ 16934 w 711200"/>
                  <a:gd name="connsiteY10" fmla="*/ 694267 h 990600"/>
                  <a:gd name="connsiteX11" fmla="*/ 0 w 711200"/>
                  <a:gd name="connsiteY11" fmla="*/ 749300 h 990600"/>
                  <a:gd name="connsiteX12" fmla="*/ 50800 w 711200"/>
                  <a:gd name="connsiteY12" fmla="*/ 918633 h 990600"/>
                  <a:gd name="connsiteX13" fmla="*/ 122767 w 711200"/>
                  <a:gd name="connsiteY13" fmla="*/ 931333 h 990600"/>
                  <a:gd name="connsiteX14" fmla="*/ 152400 w 711200"/>
                  <a:gd name="connsiteY14" fmla="*/ 965200 h 990600"/>
                  <a:gd name="connsiteX15" fmla="*/ 215900 w 711200"/>
                  <a:gd name="connsiteY15" fmla="*/ 918633 h 990600"/>
                  <a:gd name="connsiteX16" fmla="*/ 237067 w 711200"/>
                  <a:gd name="connsiteY16" fmla="*/ 977900 h 990600"/>
                  <a:gd name="connsiteX17" fmla="*/ 292100 w 711200"/>
                  <a:gd name="connsiteY17" fmla="*/ 990600 h 990600"/>
                  <a:gd name="connsiteX18" fmla="*/ 317500 w 711200"/>
                  <a:gd name="connsiteY18" fmla="*/ 893233 h 990600"/>
                  <a:gd name="connsiteX19" fmla="*/ 376767 w 711200"/>
                  <a:gd name="connsiteY19" fmla="*/ 817033 h 990600"/>
                  <a:gd name="connsiteX20" fmla="*/ 474134 w 711200"/>
                  <a:gd name="connsiteY20" fmla="*/ 757767 h 990600"/>
                  <a:gd name="connsiteX21" fmla="*/ 406400 w 711200"/>
                  <a:gd name="connsiteY21" fmla="*/ 706967 h 990600"/>
                  <a:gd name="connsiteX22" fmla="*/ 452967 w 711200"/>
                  <a:gd name="connsiteY22" fmla="*/ 673100 h 990600"/>
                  <a:gd name="connsiteX23" fmla="*/ 495300 w 711200"/>
                  <a:gd name="connsiteY23" fmla="*/ 706967 h 990600"/>
                  <a:gd name="connsiteX24" fmla="*/ 584200 w 711200"/>
                  <a:gd name="connsiteY24" fmla="*/ 660400 h 990600"/>
                  <a:gd name="connsiteX25" fmla="*/ 584200 w 711200"/>
                  <a:gd name="connsiteY25" fmla="*/ 618067 h 990600"/>
                  <a:gd name="connsiteX26" fmla="*/ 486834 w 711200"/>
                  <a:gd name="connsiteY26" fmla="*/ 592667 h 990600"/>
                  <a:gd name="connsiteX27" fmla="*/ 461434 w 711200"/>
                  <a:gd name="connsiteY27" fmla="*/ 622300 h 990600"/>
                  <a:gd name="connsiteX28" fmla="*/ 414867 w 711200"/>
                  <a:gd name="connsiteY28" fmla="*/ 622300 h 990600"/>
                  <a:gd name="connsiteX29" fmla="*/ 368300 w 711200"/>
                  <a:gd name="connsiteY29" fmla="*/ 635000 h 990600"/>
                  <a:gd name="connsiteX30" fmla="*/ 325967 w 711200"/>
                  <a:gd name="connsiteY30" fmla="*/ 592667 h 990600"/>
                  <a:gd name="connsiteX31" fmla="*/ 423334 w 711200"/>
                  <a:gd name="connsiteY31" fmla="*/ 546100 h 990600"/>
                  <a:gd name="connsiteX32" fmla="*/ 508000 w 711200"/>
                  <a:gd name="connsiteY32" fmla="*/ 486833 h 990600"/>
                  <a:gd name="connsiteX33" fmla="*/ 618067 w 711200"/>
                  <a:gd name="connsiteY33" fmla="*/ 321733 h 990600"/>
                  <a:gd name="connsiteX34" fmla="*/ 702734 w 711200"/>
                  <a:gd name="connsiteY34" fmla="*/ 304800 h 990600"/>
                  <a:gd name="connsiteX35" fmla="*/ 711200 w 711200"/>
                  <a:gd name="connsiteY35" fmla="*/ 211667 h 990600"/>
                  <a:gd name="connsiteX36" fmla="*/ 613834 w 711200"/>
                  <a:gd name="connsiteY36" fmla="*/ 135467 h 990600"/>
                  <a:gd name="connsiteX37" fmla="*/ 575734 w 711200"/>
                  <a:gd name="connsiteY37" fmla="*/ 38100 h 990600"/>
                  <a:gd name="connsiteX38" fmla="*/ 457200 w 711200"/>
                  <a:gd name="connsiteY38"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11200" h="990600">
                    <a:moveTo>
                      <a:pt x="457200" y="0"/>
                    </a:moveTo>
                    <a:lnTo>
                      <a:pt x="431800" y="67733"/>
                    </a:lnTo>
                    <a:lnTo>
                      <a:pt x="427567" y="220133"/>
                    </a:lnTo>
                    <a:lnTo>
                      <a:pt x="338667" y="270933"/>
                    </a:lnTo>
                    <a:lnTo>
                      <a:pt x="309034" y="313267"/>
                    </a:lnTo>
                    <a:lnTo>
                      <a:pt x="190500" y="372533"/>
                    </a:lnTo>
                    <a:lnTo>
                      <a:pt x="93134" y="372533"/>
                    </a:lnTo>
                    <a:lnTo>
                      <a:pt x="97367" y="465667"/>
                    </a:lnTo>
                    <a:lnTo>
                      <a:pt x="84667" y="541867"/>
                    </a:lnTo>
                    <a:lnTo>
                      <a:pt x="42334" y="588433"/>
                    </a:lnTo>
                    <a:lnTo>
                      <a:pt x="16934" y="694267"/>
                    </a:lnTo>
                    <a:lnTo>
                      <a:pt x="0" y="749300"/>
                    </a:lnTo>
                    <a:lnTo>
                      <a:pt x="50800" y="918633"/>
                    </a:lnTo>
                    <a:lnTo>
                      <a:pt x="122767" y="931333"/>
                    </a:lnTo>
                    <a:lnTo>
                      <a:pt x="152400" y="965200"/>
                    </a:lnTo>
                    <a:lnTo>
                      <a:pt x="215900" y="918633"/>
                    </a:lnTo>
                    <a:lnTo>
                      <a:pt x="237067" y="977900"/>
                    </a:lnTo>
                    <a:lnTo>
                      <a:pt x="292100" y="990600"/>
                    </a:lnTo>
                    <a:lnTo>
                      <a:pt x="317500" y="893233"/>
                    </a:lnTo>
                    <a:lnTo>
                      <a:pt x="376767" y="817033"/>
                    </a:lnTo>
                    <a:lnTo>
                      <a:pt x="474134" y="757767"/>
                    </a:lnTo>
                    <a:lnTo>
                      <a:pt x="406400" y="706967"/>
                    </a:lnTo>
                    <a:lnTo>
                      <a:pt x="452967" y="673100"/>
                    </a:lnTo>
                    <a:lnTo>
                      <a:pt x="495300" y="706967"/>
                    </a:lnTo>
                    <a:lnTo>
                      <a:pt x="584200" y="660400"/>
                    </a:lnTo>
                    <a:lnTo>
                      <a:pt x="584200" y="618067"/>
                    </a:lnTo>
                    <a:lnTo>
                      <a:pt x="486834" y="592667"/>
                    </a:lnTo>
                    <a:lnTo>
                      <a:pt x="461434" y="622300"/>
                    </a:lnTo>
                    <a:lnTo>
                      <a:pt x="414867" y="622300"/>
                    </a:lnTo>
                    <a:lnTo>
                      <a:pt x="368300" y="635000"/>
                    </a:lnTo>
                    <a:lnTo>
                      <a:pt x="325967" y="592667"/>
                    </a:lnTo>
                    <a:lnTo>
                      <a:pt x="423334" y="546100"/>
                    </a:lnTo>
                    <a:lnTo>
                      <a:pt x="508000" y="486833"/>
                    </a:lnTo>
                    <a:lnTo>
                      <a:pt x="618067" y="321733"/>
                    </a:lnTo>
                    <a:lnTo>
                      <a:pt x="702734" y="304800"/>
                    </a:lnTo>
                    <a:lnTo>
                      <a:pt x="711200" y="211667"/>
                    </a:lnTo>
                    <a:lnTo>
                      <a:pt x="613834" y="135467"/>
                    </a:lnTo>
                    <a:lnTo>
                      <a:pt x="575734" y="38100"/>
                    </a:lnTo>
                    <a:lnTo>
                      <a:pt x="457200" y="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43" name="Frihandsfigur 15">
                <a:extLst>
                  <a:ext uri="{FF2B5EF4-FFF2-40B4-BE49-F238E27FC236}">
                    <a16:creationId xmlns:a16="http://schemas.microsoft.com/office/drawing/2014/main" id="{7D95AA95-2D18-B14B-A7CF-DD2C838A1C47}"/>
                  </a:ext>
                </a:extLst>
              </p:cNvPr>
              <p:cNvSpPr/>
              <p:nvPr/>
            </p:nvSpPr>
            <p:spPr bwMode="auto">
              <a:xfrm>
                <a:off x="4372566" y="3907279"/>
                <a:ext cx="353549" cy="328997"/>
              </a:xfrm>
              <a:custGeom>
                <a:avLst/>
                <a:gdLst>
                  <a:gd name="connsiteX0" fmla="*/ 800100 w 800100"/>
                  <a:gd name="connsiteY0" fmla="*/ 520700 h 740833"/>
                  <a:gd name="connsiteX1" fmla="*/ 757766 w 800100"/>
                  <a:gd name="connsiteY1" fmla="*/ 478367 h 740833"/>
                  <a:gd name="connsiteX2" fmla="*/ 690033 w 800100"/>
                  <a:gd name="connsiteY2" fmla="*/ 474133 h 740833"/>
                  <a:gd name="connsiteX3" fmla="*/ 656166 w 800100"/>
                  <a:gd name="connsiteY3" fmla="*/ 292100 h 740833"/>
                  <a:gd name="connsiteX4" fmla="*/ 685800 w 800100"/>
                  <a:gd name="connsiteY4" fmla="*/ 152400 h 740833"/>
                  <a:gd name="connsiteX5" fmla="*/ 486833 w 800100"/>
                  <a:gd name="connsiteY5" fmla="*/ 0 h 740833"/>
                  <a:gd name="connsiteX6" fmla="*/ 448733 w 800100"/>
                  <a:gd name="connsiteY6" fmla="*/ 42333 h 740833"/>
                  <a:gd name="connsiteX7" fmla="*/ 220133 w 800100"/>
                  <a:gd name="connsiteY7" fmla="*/ 88900 h 740833"/>
                  <a:gd name="connsiteX8" fmla="*/ 237066 w 800100"/>
                  <a:gd name="connsiteY8" fmla="*/ 165100 h 740833"/>
                  <a:gd name="connsiteX9" fmla="*/ 186266 w 800100"/>
                  <a:gd name="connsiteY9" fmla="*/ 186267 h 740833"/>
                  <a:gd name="connsiteX10" fmla="*/ 122766 w 800100"/>
                  <a:gd name="connsiteY10" fmla="*/ 190500 h 740833"/>
                  <a:gd name="connsiteX11" fmla="*/ 55033 w 800100"/>
                  <a:gd name="connsiteY11" fmla="*/ 270933 h 740833"/>
                  <a:gd name="connsiteX12" fmla="*/ 55033 w 800100"/>
                  <a:gd name="connsiteY12" fmla="*/ 325967 h 740833"/>
                  <a:gd name="connsiteX13" fmla="*/ 0 w 800100"/>
                  <a:gd name="connsiteY13" fmla="*/ 431800 h 740833"/>
                  <a:gd name="connsiteX14" fmla="*/ 0 w 800100"/>
                  <a:gd name="connsiteY14" fmla="*/ 482600 h 740833"/>
                  <a:gd name="connsiteX15" fmla="*/ 93133 w 800100"/>
                  <a:gd name="connsiteY15" fmla="*/ 461433 h 740833"/>
                  <a:gd name="connsiteX16" fmla="*/ 152400 w 800100"/>
                  <a:gd name="connsiteY16" fmla="*/ 537633 h 740833"/>
                  <a:gd name="connsiteX17" fmla="*/ 228600 w 800100"/>
                  <a:gd name="connsiteY17" fmla="*/ 579967 h 740833"/>
                  <a:gd name="connsiteX18" fmla="*/ 304800 w 800100"/>
                  <a:gd name="connsiteY18" fmla="*/ 694267 h 740833"/>
                  <a:gd name="connsiteX19" fmla="*/ 393700 w 800100"/>
                  <a:gd name="connsiteY19" fmla="*/ 711200 h 740833"/>
                  <a:gd name="connsiteX20" fmla="*/ 431800 w 800100"/>
                  <a:gd name="connsiteY20" fmla="*/ 740833 h 740833"/>
                  <a:gd name="connsiteX21" fmla="*/ 563033 w 800100"/>
                  <a:gd name="connsiteY21" fmla="*/ 740833 h 740833"/>
                  <a:gd name="connsiteX22" fmla="*/ 592666 w 800100"/>
                  <a:gd name="connsiteY22" fmla="*/ 698500 h 740833"/>
                  <a:gd name="connsiteX23" fmla="*/ 605366 w 800100"/>
                  <a:gd name="connsiteY23" fmla="*/ 639233 h 740833"/>
                  <a:gd name="connsiteX24" fmla="*/ 685800 w 800100"/>
                  <a:gd name="connsiteY24" fmla="*/ 639233 h 740833"/>
                  <a:gd name="connsiteX25" fmla="*/ 745066 w 800100"/>
                  <a:gd name="connsiteY25" fmla="*/ 613833 h 740833"/>
                  <a:gd name="connsiteX26" fmla="*/ 800100 w 800100"/>
                  <a:gd name="connsiteY26" fmla="*/ 520700 h 74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0833">
                    <a:moveTo>
                      <a:pt x="800100" y="520700"/>
                    </a:moveTo>
                    <a:lnTo>
                      <a:pt x="757766" y="478367"/>
                    </a:lnTo>
                    <a:lnTo>
                      <a:pt x="690033" y="474133"/>
                    </a:lnTo>
                    <a:lnTo>
                      <a:pt x="656166" y="292100"/>
                    </a:lnTo>
                    <a:lnTo>
                      <a:pt x="685800" y="152400"/>
                    </a:lnTo>
                    <a:lnTo>
                      <a:pt x="486833" y="0"/>
                    </a:lnTo>
                    <a:lnTo>
                      <a:pt x="448733" y="42333"/>
                    </a:lnTo>
                    <a:lnTo>
                      <a:pt x="220133" y="88900"/>
                    </a:lnTo>
                    <a:lnTo>
                      <a:pt x="237066" y="165100"/>
                    </a:lnTo>
                    <a:lnTo>
                      <a:pt x="186266" y="186267"/>
                    </a:lnTo>
                    <a:lnTo>
                      <a:pt x="122766" y="190500"/>
                    </a:lnTo>
                    <a:lnTo>
                      <a:pt x="55033" y="270933"/>
                    </a:lnTo>
                    <a:lnTo>
                      <a:pt x="55033" y="325967"/>
                    </a:lnTo>
                    <a:lnTo>
                      <a:pt x="0" y="431800"/>
                    </a:lnTo>
                    <a:lnTo>
                      <a:pt x="0" y="482600"/>
                    </a:lnTo>
                    <a:lnTo>
                      <a:pt x="93133" y="461433"/>
                    </a:lnTo>
                    <a:lnTo>
                      <a:pt x="152400" y="537633"/>
                    </a:lnTo>
                    <a:lnTo>
                      <a:pt x="228600" y="579967"/>
                    </a:lnTo>
                    <a:lnTo>
                      <a:pt x="304800" y="694267"/>
                    </a:lnTo>
                    <a:lnTo>
                      <a:pt x="393700" y="711200"/>
                    </a:lnTo>
                    <a:lnTo>
                      <a:pt x="431800" y="740833"/>
                    </a:lnTo>
                    <a:lnTo>
                      <a:pt x="563033" y="740833"/>
                    </a:lnTo>
                    <a:lnTo>
                      <a:pt x="592666" y="698500"/>
                    </a:lnTo>
                    <a:lnTo>
                      <a:pt x="605366" y="639233"/>
                    </a:lnTo>
                    <a:lnTo>
                      <a:pt x="685800" y="639233"/>
                    </a:lnTo>
                    <a:lnTo>
                      <a:pt x="745066" y="613833"/>
                    </a:lnTo>
                    <a:lnTo>
                      <a:pt x="800100" y="5207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44" name="Frihandsfigur 16">
                <a:extLst>
                  <a:ext uri="{FF2B5EF4-FFF2-40B4-BE49-F238E27FC236}">
                    <a16:creationId xmlns:a16="http://schemas.microsoft.com/office/drawing/2014/main" id="{0ABF3C77-77F9-4FC4-2162-82EDAA92179E}"/>
                  </a:ext>
                </a:extLst>
              </p:cNvPr>
              <p:cNvSpPr/>
              <p:nvPr/>
            </p:nvSpPr>
            <p:spPr bwMode="auto">
              <a:xfrm>
                <a:off x="4141777" y="4107378"/>
                <a:ext cx="465261" cy="454213"/>
              </a:xfrm>
              <a:custGeom>
                <a:avLst/>
                <a:gdLst>
                  <a:gd name="connsiteX0" fmla="*/ 1049867 w 1049867"/>
                  <a:gd name="connsiteY0" fmla="*/ 389466 h 1024466"/>
                  <a:gd name="connsiteX1" fmla="*/ 922867 w 1049867"/>
                  <a:gd name="connsiteY1" fmla="*/ 258233 h 1024466"/>
                  <a:gd name="connsiteX2" fmla="*/ 825500 w 1049867"/>
                  <a:gd name="connsiteY2" fmla="*/ 232833 h 1024466"/>
                  <a:gd name="connsiteX3" fmla="*/ 745067 w 1049867"/>
                  <a:gd name="connsiteY3" fmla="*/ 118533 h 1024466"/>
                  <a:gd name="connsiteX4" fmla="*/ 673100 w 1049867"/>
                  <a:gd name="connsiteY4" fmla="*/ 76200 h 1024466"/>
                  <a:gd name="connsiteX5" fmla="*/ 618067 w 1049867"/>
                  <a:gd name="connsiteY5" fmla="*/ 0 h 1024466"/>
                  <a:gd name="connsiteX6" fmla="*/ 499533 w 1049867"/>
                  <a:gd name="connsiteY6" fmla="*/ 21166 h 1024466"/>
                  <a:gd name="connsiteX7" fmla="*/ 469900 w 1049867"/>
                  <a:gd name="connsiteY7" fmla="*/ 55033 h 1024466"/>
                  <a:gd name="connsiteX8" fmla="*/ 469900 w 1049867"/>
                  <a:gd name="connsiteY8" fmla="*/ 105833 h 1024466"/>
                  <a:gd name="connsiteX9" fmla="*/ 414867 w 1049867"/>
                  <a:gd name="connsiteY9" fmla="*/ 143933 h 1024466"/>
                  <a:gd name="connsiteX10" fmla="*/ 355600 w 1049867"/>
                  <a:gd name="connsiteY10" fmla="*/ 122766 h 1024466"/>
                  <a:gd name="connsiteX11" fmla="*/ 211667 w 1049867"/>
                  <a:gd name="connsiteY11" fmla="*/ 262466 h 1024466"/>
                  <a:gd name="connsiteX12" fmla="*/ 152400 w 1049867"/>
                  <a:gd name="connsiteY12" fmla="*/ 283633 h 1024466"/>
                  <a:gd name="connsiteX13" fmla="*/ 148167 w 1049867"/>
                  <a:gd name="connsiteY13" fmla="*/ 359833 h 1024466"/>
                  <a:gd name="connsiteX14" fmla="*/ 88900 w 1049867"/>
                  <a:gd name="connsiteY14" fmla="*/ 461433 h 1024466"/>
                  <a:gd name="connsiteX15" fmla="*/ 25400 w 1049867"/>
                  <a:gd name="connsiteY15" fmla="*/ 605366 h 1024466"/>
                  <a:gd name="connsiteX16" fmla="*/ 0 w 1049867"/>
                  <a:gd name="connsiteY16" fmla="*/ 702733 h 1024466"/>
                  <a:gd name="connsiteX17" fmla="*/ 139700 w 1049867"/>
                  <a:gd name="connsiteY17" fmla="*/ 723900 h 1024466"/>
                  <a:gd name="connsiteX18" fmla="*/ 224367 w 1049867"/>
                  <a:gd name="connsiteY18" fmla="*/ 706966 h 1024466"/>
                  <a:gd name="connsiteX19" fmla="*/ 249767 w 1049867"/>
                  <a:gd name="connsiteY19" fmla="*/ 690033 h 1024466"/>
                  <a:gd name="connsiteX20" fmla="*/ 275167 w 1049867"/>
                  <a:gd name="connsiteY20" fmla="*/ 783166 h 1024466"/>
                  <a:gd name="connsiteX21" fmla="*/ 228600 w 1049867"/>
                  <a:gd name="connsiteY21" fmla="*/ 817033 h 1024466"/>
                  <a:gd name="connsiteX22" fmla="*/ 287867 w 1049867"/>
                  <a:gd name="connsiteY22" fmla="*/ 1024466 h 1024466"/>
                  <a:gd name="connsiteX23" fmla="*/ 423333 w 1049867"/>
                  <a:gd name="connsiteY23" fmla="*/ 1020233 h 1024466"/>
                  <a:gd name="connsiteX24" fmla="*/ 520700 w 1049867"/>
                  <a:gd name="connsiteY24" fmla="*/ 905933 h 1024466"/>
                  <a:gd name="connsiteX25" fmla="*/ 639233 w 1049867"/>
                  <a:gd name="connsiteY25" fmla="*/ 944033 h 1024466"/>
                  <a:gd name="connsiteX26" fmla="*/ 711200 w 1049867"/>
                  <a:gd name="connsiteY26" fmla="*/ 889000 h 1024466"/>
                  <a:gd name="connsiteX27" fmla="*/ 651933 w 1049867"/>
                  <a:gd name="connsiteY27" fmla="*/ 774700 h 1024466"/>
                  <a:gd name="connsiteX28" fmla="*/ 783167 w 1049867"/>
                  <a:gd name="connsiteY28" fmla="*/ 685800 h 1024466"/>
                  <a:gd name="connsiteX29" fmla="*/ 905933 w 1049867"/>
                  <a:gd name="connsiteY29" fmla="*/ 719666 h 1024466"/>
                  <a:gd name="connsiteX30" fmla="*/ 952500 w 1049867"/>
                  <a:gd name="connsiteY30" fmla="*/ 787400 h 1024466"/>
                  <a:gd name="connsiteX31" fmla="*/ 969433 w 1049867"/>
                  <a:gd name="connsiteY31" fmla="*/ 702733 h 1024466"/>
                  <a:gd name="connsiteX32" fmla="*/ 1003300 w 1049867"/>
                  <a:gd name="connsiteY32" fmla="*/ 639233 h 1024466"/>
                  <a:gd name="connsiteX33" fmla="*/ 1016000 w 1049867"/>
                  <a:gd name="connsiteY33" fmla="*/ 537633 h 1024466"/>
                  <a:gd name="connsiteX34" fmla="*/ 960967 w 1049867"/>
                  <a:gd name="connsiteY34" fmla="*/ 452966 h 1024466"/>
                  <a:gd name="connsiteX35" fmla="*/ 1049867 w 1049867"/>
                  <a:gd name="connsiteY35" fmla="*/ 389466 h 102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9867" h="1024466">
                    <a:moveTo>
                      <a:pt x="1049867" y="389466"/>
                    </a:moveTo>
                    <a:lnTo>
                      <a:pt x="922867" y="258233"/>
                    </a:lnTo>
                    <a:lnTo>
                      <a:pt x="825500" y="232833"/>
                    </a:lnTo>
                    <a:lnTo>
                      <a:pt x="745067" y="118533"/>
                    </a:lnTo>
                    <a:lnTo>
                      <a:pt x="673100" y="76200"/>
                    </a:lnTo>
                    <a:lnTo>
                      <a:pt x="618067" y="0"/>
                    </a:lnTo>
                    <a:lnTo>
                      <a:pt x="499533" y="21166"/>
                    </a:lnTo>
                    <a:lnTo>
                      <a:pt x="469900" y="55033"/>
                    </a:lnTo>
                    <a:lnTo>
                      <a:pt x="469900" y="105833"/>
                    </a:lnTo>
                    <a:lnTo>
                      <a:pt x="414867" y="143933"/>
                    </a:lnTo>
                    <a:lnTo>
                      <a:pt x="355600" y="122766"/>
                    </a:lnTo>
                    <a:lnTo>
                      <a:pt x="211667" y="262466"/>
                    </a:lnTo>
                    <a:lnTo>
                      <a:pt x="152400" y="283633"/>
                    </a:lnTo>
                    <a:lnTo>
                      <a:pt x="148167" y="359833"/>
                    </a:lnTo>
                    <a:lnTo>
                      <a:pt x="88900" y="461433"/>
                    </a:lnTo>
                    <a:lnTo>
                      <a:pt x="25400" y="605366"/>
                    </a:lnTo>
                    <a:lnTo>
                      <a:pt x="0" y="702733"/>
                    </a:lnTo>
                    <a:lnTo>
                      <a:pt x="139700" y="723900"/>
                    </a:lnTo>
                    <a:lnTo>
                      <a:pt x="224367" y="706966"/>
                    </a:lnTo>
                    <a:lnTo>
                      <a:pt x="249767" y="690033"/>
                    </a:lnTo>
                    <a:lnTo>
                      <a:pt x="275167" y="783166"/>
                    </a:lnTo>
                    <a:lnTo>
                      <a:pt x="228600" y="817033"/>
                    </a:lnTo>
                    <a:lnTo>
                      <a:pt x="287867" y="1024466"/>
                    </a:lnTo>
                    <a:lnTo>
                      <a:pt x="423333" y="1020233"/>
                    </a:lnTo>
                    <a:lnTo>
                      <a:pt x="520700" y="905933"/>
                    </a:lnTo>
                    <a:cubicBezTo>
                      <a:pt x="633434" y="944956"/>
                      <a:pt x="591942" y="944033"/>
                      <a:pt x="639233" y="944033"/>
                    </a:cubicBezTo>
                    <a:lnTo>
                      <a:pt x="711200" y="889000"/>
                    </a:lnTo>
                    <a:lnTo>
                      <a:pt x="651933" y="774700"/>
                    </a:lnTo>
                    <a:lnTo>
                      <a:pt x="783167" y="685800"/>
                    </a:lnTo>
                    <a:lnTo>
                      <a:pt x="905933" y="719666"/>
                    </a:lnTo>
                    <a:lnTo>
                      <a:pt x="952500" y="787400"/>
                    </a:lnTo>
                    <a:lnTo>
                      <a:pt x="969433" y="702733"/>
                    </a:lnTo>
                    <a:lnTo>
                      <a:pt x="1003300" y="639233"/>
                    </a:lnTo>
                    <a:lnTo>
                      <a:pt x="1016000" y="537633"/>
                    </a:lnTo>
                    <a:lnTo>
                      <a:pt x="960967" y="452966"/>
                    </a:lnTo>
                    <a:lnTo>
                      <a:pt x="1049867" y="389466"/>
                    </a:lnTo>
                    <a:close/>
                  </a:path>
                </a:pathLst>
              </a:custGeom>
              <a:solidFill>
                <a:srgbClr val="5B9BD5"/>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45" name="Frihandsfigur 17">
                <a:extLst>
                  <a:ext uri="{FF2B5EF4-FFF2-40B4-BE49-F238E27FC236}">
                    <a16:creationId xmlns:a16="http://schemas.microsoft.com/office/drawing/2014/main" id="{D5EE4E56-949D-8B35-1DEB-80B111E61A86}"/>
                  </a:ext>
                </a:extLst>
              </p:cNvPr>
              <p:cNvSpPr/>
              <p:nvPr/>
            </p:nvSpPr>
            <p:spPr bwMode="auto">
              <a:xfrm>
                <a:off x="3548845" y="4001804"/>
                <a:ext cx="669043" cy="739016"/>
              </a:xfrm>
              <a:custGeom>
                <a:avLst/>
                <a:gdLst>
                  <a:gd name="connsiteX0" fmla="*/ 1219200 w 1507066"/>
                  <a:gd name="connsiteY0" fmla="*/ 935567 h 1663700"/>
                  <a:gd name="connsiteX1" fmla="*/ 1350433 w 1507066"/>
                  <a:gd name="connsiteY1" fmla="*/ 939800 h 1663700"/>
                  <a:gd name="connsiteX2" fmla="*/ 1375833 w 1507066"/>
                  <a:gd name="connsiteY2" fmla="*/ 829733 h 1663700"/>
                  <a:gd name="connsiteX3" fmla="*/ 1439333 w 1507066"/>
                  <a:gd name="connsiteY3" fmla="*/ 694267 h 1663700"/>
                  <a:gd name="connsiteX4" fmla="*/ 1507066 w 1507066"/>
                  <a:gd name="connsiteY4" fmla="*/ 592667 h 1663700"/>
                  <a:gd name="connsiteX5" fmla="*/ 1502833 w 1507066"/>
                  <a:gd name="connsiteY5" fmla="*/ 499533 h 1663700"/>
                  <a:gd name="connsiteX6" fmla="*/ 1443566 w 1507066"/>
                  <a:gd name="connsiteY6" fmla="*/ 452967 h 1663700"/>
                  <a:gd name="connsiteX7" fmla="*/ 1363133 w 1507066"/>
                  <a:gd name="connsiteY7" fmla="*/ 469900 h 1663700"/>
                  <a:gd name="connsiteX8" fmla="*/ 1358900 w 1507066"/>
                  <a:gd name="connsiteY8" fmla="*/ 364067 h 1663700"/>
                  <a:gd name="connsiteX9" fmla="*/ 1295400 w 1507066"/>
                  <a:gd name="connsiteY9" fmla="*/ 245533 h 1663700"/>
                  <a:gd name="connsiteX10" fmla="*/ 1214966 w 1507066"/>
                  <a:gd name="connsiteY10" fmla="*/ 211667 h 1663700"/>
                  <a:gd name="connsiteX11" fmla="*/ 1037166 w 1507066"/>
                  <a:gd name="connsiteY11" fmla="*/ 220133 h 1663700"/>
                  <a:gd name="connsiteX12" fmla="*/ 982133 w 1507066"/>
                  <a:gd name="connsiteY12" fmla="*/ 275167 h 1663700"/>
                  <a:gd name="connsiteX13" fmla="*/ 850900 w 1507066"/>
                  <a:gd name="connsiteY13" fmla="*/ 321733 h 1663700"/>
                  <a:gd name="connsiteX14" fmla="*/ 766233 w 1507066"/>
                  <a:gd name="connsiteY14" fmla="*/ 262467 h 1663700"/>
                  <a:gd name="connsiteX15" fmla="*/ 702733 w 1507066"/>
                  <a:gd name="connsiteY15" fmla="*/ 143933 h 1663700"/>
                  <a:gd name="connsiteX16" fmla="*/ 668866 w 1507066"/>
                  <a:gd name="connsiteY16" fmla="*/ 76200 h 1663700"/>
                  <a:gd name="connsiteX17" fmla="*/ 647700 w 1507066"/>
                  <a:gd name="connsiteY17" fmla="*/ 110067 h 1663700"/>
                  <a:gd name="connsiteX18" fmla="*/ 605366 w 1507066"/>
                  <a:gd name="connsiteY18" fmla="*/ 110067 h 1663700"/>
                  <a:gd name="connsiteX19" fmla="*/ 592666 w 1507066"/>
                  <a:gd name="connsiteY19" fmla="*/ 71967 h 1663700"/>
                  <a:gd name="connsiteX20" fmla="*/ 516466 w 1507066"/>
                  <a:gd name="connsiteY20" fmla="*/ 59267 h 1663700"/>
                  <a:gd name="connsiteX21" fmla="*/ 499533 w 1507066"/>
                  <a:gd name="connsiteY21" fmla="*/ 16933 h 1663700"/>
                  <a:gd name="connsiteX22" fmla="*/ 436033 w 1507066"/>
                  <a:gd name="connsiteY22" fmla="*/ 0 h 1663700"/>
                  <a:gd name="connsiteX23" fmla="*/ 431800 w 1507066"/>
                  <a:gd name="connsiteY23" fmla="*/ 55033 h 1663700"/>
                  <a:gd name="connsiteX24" fmla="*/ 321733 w 1507066"/>
                  <a:gd name="connsiteY24" fmla="*/ 16933 h 1663700"/>
                  <a:gd name="connsiteX25" fmla="*/ 283633 w 1507066"/>
                  <a:gd name="connsiteY25" fmla="*/ 105833 h 1663700"/>
                  <a:gd name="connsiteX26" fmla="*/ 275166 w 1507066"/>
                  <a:gd name="connsiteY26" fmla="*/ 198967 h 1663700"/>
                  <a:gd name="connsiteX27" fmla="*/ 241300 w 1507066"/>
                  <a:gd name="connsiteY27" fmla="*/ 245533 h 1663700"/>
                  <a:gd name="connsiteX28" fmla="*/ 186266 w 1507066"/>
                  <a:gd name="connsiteY28" fmla="*/ 283633 h 1663700"/>
                  <a:gd name="connsiteX29" fmla="*/ 143933 w 1507066"/>
                  <a:gd name="connsiteY29" fmla="*/ 249767 h 1663700"/>
                  <a:gd name="connsiteX30" fmla="*/ 135466 w 1507066"/>
                  <a:gd name="connsiteY30" fmla="*/ 160867 h 1663700"/>
                  <a:gd name="connsiteX31" fmla="*/ 105833 w 1507066"/>
                  <a:gd name="connsiteY31" fmla="*/ 114300 h 1663700"/>
                  <a:gd name="connsiteX32" fmla="*/ 63500 w 1507066"/>
                  <a:gd name="connsiteY32" fmla="*/ 127000 h 1663700"/>
                  <a:gd name="connsiteX33" fmla="*/ 0 w 1507066"/>
                  <a:gd name="connsiteY33" fmla="*/ 173567 h 1663700"/>
                  <a:gd name="connsiteX34" fmla="*/ 33866 w 1507066"/>
                  <a:gd name="connsiteY34" fmla="*/ 211667 h 1663700"/>
                  <a:gd name="connsiteX35" fmla="*/ 21166 w 1507066"/>
                  <a:gd name="connsiteY35" fmla="*/ 237067 h 1663700"/>
                  <a:gd name="connsiteX36" fmla="*/ 59266 w 1507066"/>
                  <a:gd name="connsiteY36" fmla="*/ 287867 h 1663700"/>
                  <a:gd name="connsiteX37" fmla="*/ 59266 w 1507066"/>
                  <a:gd name="connsiteY37" fmla="*/ 334433 h 1663700"/>
                  <a:gd name="connsiteX38" fmla="*/ 46566 w 1507066"/>
                  <a:gd name="connsiteY38" fmla="*/ 381000 h 1663700"/>
                  <a:gd name="connsiteX39" fmla="*/ 71966 w 1507066"/>
                  <a:gd name="connsiteY39" fmla="*/ 516467 h 1663700"/>
                  <a:gd name="connsiteX40" fmla="*/ 71966 w 1507066"/>
                  <a:gd name="connsiteY40" fmla="*/ 677333 h 1663700"/>
                  <a:gd name="connsiteX41" fmla="*/ 118533 w 1507066"/>
                  <a:gd name="connsiteY41" fmla="*/ 706967 h 1663700"/>
                  <a:gd name="connsiteX42" fmla="*/ 101600 w 1507066"/>
                  <a:gd name="connsiteY42" fmla="*/ 745067 h 1663700"/>
                  <a:gd name="connsiteX43" fmla="*/ 135466 w 1507066"/>
                  <a:gd name="connsiteY43" fmla="*/ 766233 h 1663700"/>
                  <a:gd name="connsiteX44" fmla="*/ 203200 w 1507066"/>
                  <a:gd name="connsiteY44" fmla="*/ 698500 h 1663700"/>
                  <a:gd name="connsiteX45" fmla="*/ 156633 w 1507066"/>
                  <a:gd name="connsiteY45" fmla="*/ 778933 h 1663700"/>
                  <a:gd name="connsiteX46" fmla="*/ 186266 w 1507066"/>
                  <a:gd name="connsiteY46" fmla="*/ 795867 h 1663700"/>
                  <a:gd name="connsiteX47" fmla="*/ 262466 w 1507066"/>
                  <a:gd name="connsiteY47" fmla="*/ 715433 h 1663700"/>
                  <a:gd name="connsiteX48" fmla="*/ 309033 w 1507066"/>
                  <a:gd name="connsiteY48" fmla="*/ 732367 h 1663700"/>
                  <a:gd name="connsiteX49" fmla="*/ 313266 w 1507066"/>
                  <a:gd name="connsiteY49" fmla="*/ 880533 h 1663700"/>
                  <a:gd name="connsiteX50" fmla="*/ 279400 w 1507066"/>
                  <a:gd name="connsiteY50" fmla="*/ 918633 h 1663700"/>
                  <a:gd name="connsiteX51" fmla="*/ 275166 w 1507066"/>
                  <a:gd name="connsiteY51" fmla="*/ 986367 h 1663700"/>
                  <a:gd name="connsiteX52" fmla="*/ 220133 w 1507066"/>
                  <a:gd name="connsiteY52" fmla="*/ 1062567 h 1663700"/>
                  <a:gd name="connsiteX53" fmla="*/ 249766 w 1507066"/>
                  <a:gd name="connsiteY53" fmla="*/ 1138767 h 1663700"/>
                  <a:gd name="connsiteX54" fmla="*/ 228600 w 1507066"/>
                  <a:gd name="connsiteY54" fmla="*/ 1189567 h 1663700"/>
                  <a:gd name="connsiteX55" fmla="*/ 266700 w 1507066"/>
                  <a:gd name="connsiteY55" fmla="*/ 1253067 h 1663700"/>
                  <a:gd name="connsiteX56" fmla="*/ 283633 w 1507066"/>
                  <a:gd name="connsiteY56" fmla="*/ 1473200 h 1663700"/>
                  <a:gd name="connsiteX57" fmla="*/ 317500 w 1507066"/>
                  <a:gd name="connsiteY57" fmla="*/ 1477433 h 1663700"/>
                  <a:gd name="connsiteX58" fmla="*/ 317500 w 1507066"/>
                  <a:gd name="connsiteY58" fmla="*/ 1443567 h 1663700"/>
                  <a:gd name="connsiteX59" fmla="*/ 359833 w 1507066"/>
                  <a:gd name="connsiteY59" fmla="*/ 1452033 h 1663700"/>
                  <a:gd name="connsiteX60" fmla="*/ 364066 w 1507066"/>
                  <a:gd name="connsiteY60" fmla="*/ 1409700 h 1663700"/>
                  <a:gd name="connsiteX61" fmla="*/ 448733 w 1507066"/>
                  <a:gd name="connsiteY61" fmla="*/ 1299633 h 1663700"/>
                  <a:gd name="connsiteX62" fmla="*/ 461433 w 1507066"/>
                  <a:gd name="connsiteY62" fmla="*/ 1430867 h 1663700"/>
                  <a:gd name="connsiteX63" fmla="*/ 474133 w 1507066"/>
                  <a:gd name="connsiteY63" fmla="*/ 1447800 h 1663700"/>
                  <a:gd name="connsiteX64" fmla="*/ 478366 w 1507066"/>
                  <a:gd name="connsiteY64" fmla="*/ 1557867 h 1663700"/>
                  <a:gd name="connsiteX65" fmla="*/ 550333 w 1507066"/>
                  <a:gd name="connsiteY65" fmla="*/ 1540933 h 1663700"/>
                  <a:gd name="connsiteX66" fmla="*/ 592666 w 1507066"/>
                  <a:gd name="connsiteY66" fmla="*/ 1515533 h 1663700"/>
                  <a:gd name="connsiteX67" fmla="*/ 711200 w 1507066"/>
                  <a:gd name="connsiteY67" fmla="*/ 1604433 h 1663700"/>
                  <a:gd name="connsiteX68" fmla="*/ 711200 w 1507066"/>
                  <a:gd name="connsiteY68" fmla="*/ 1651000 h 1663700"/>
                  <a:gd name="connsiteX69" fmla="*/ 762000 w 1507066"/>
                  <a:gd name="connsiteY69" fmla="*/ 1663700 h 1663700"/>
                  <a:gd name="connsiteX70" fmla="*/ 982133 w 1507066"/>
                  <a:gd name="connsiteY70" fmla="*/ 1452033 h 1663700"/>
                  <a:gd name="connsiteX71" fmla="*/ 1016000 w 1507066"/>
                  <a:gd name="connsiteY71" fmla="*/ 1367367 h 1663700"/>
                  <a:gd name="connsiteX72" fmla="*/ 1028700 w 1507066"/>
                  <a:gd name="connsiteY72" fmla="*/ 1244600 h 1663700"/>
                  <a:gd name="connsiteX73" fmla="*/ 1075266 w 1507066"/>
                  <a:gd name="connsiteY73" fmla="*/ 1143000 h 1663700"/>
                  <a:gd name="connsiteX74" fmla="*/ 1058333 w 1507066"/>
                  <a:gd name="connsiteY74" fmla="*/ 1058333 h 1663700"/>
                  <a:gd name="connsiteX75" fmla="*/ 1003300 w 1507066"/>
                  <a:gd name="connsiteY75" fmla="*/ 1087967 h 1663700"/>
                  <a:gd name="connsiteX76" fmla="*/ 990600 w 1507066"/>
                  <a:gd name="connsiteY76" fmla="*/ 1016000 h 1663700"/>
                  <a:gd name="connsiteX77" fmla="*/ 1079500 w 1507066"/>
                  <a:gd name="connsiteY77" fmla="*/ 982133 h 1663700"/>
                  <a:gd name="connsiteX78" fmla="*/ 1219200 w 1507066"/>
                  <a:gd name="connsiteY78" fmla="*/ 935567 h 1663700"/>
                  <a:gd name="connsiteX0" fmla="*/ 1219200 w 1507066"/>
                  <a:gd name="connsiteY0" fmla="*/ 935567 h 1663700"/>
                  <a:gd name="connsiteX1" fmla="*/ 1350433 w 1507066"/>
                  <a:gd name="connsiteY1" fmla="*/ 939800 h 1663700"/>
                  <a:gd name="connsiteX2" fmla="*/ 1375833 w 1507066"/>
                  <a:gd name="connsiteY2" fmla="*/ 829733 h 1663700"/>
                  <a:gd name="connsiteX3" fmla="*/ 1439333 w 1507066"/>
                  <a:gd name="connsiteY3" fmla="*/ 694267 h 1663700"/>
                  <a:gd name="connsiteX4" fmla="*/ 1507066 w 1507066"/>
                  <a:gd name="connsiteY4" fmla="*/ 592667 h 1663700"/>
                  <a:gd name="connsiteX5" fmla="*/ 1502833 w 1507066"/>
                  <a:gd name="connsiteY5" fmla="*/ 499533 h 1663700"/>
                  <a:gd name="connsiteX6" fmla="*/ 1443566 w 1507066"/>
                  <a:gd name="connsiteY6" fmla="*/ 452967 h 1663700"/>
                  <a:gd name="connsiteX7" fmla="*/ 1363133 w 1507066"/>
                  <a:gd name="connsiteY7" fmla="*/ 469900 h 1663700"/>
                  <a:gd name="connsiteX8" fmla="*/ 1358900 w 1507066"/>
                  <a:gd name="connsiteY8" fmla="*/ 364067 h 1663700"/>
                  <a:gd name="connsiteX9" fmla="*/ 1295400 w 1507066"/>
                  <a:gd name="connsiteY9" fmla="*/ 245533 h 1663700"/>
                  <a:gd name="connsiteX10" fmla="*/ 1214966 w 1507066"/>
                  <a:gd name="connsiteY10" fmla="*/ 211667 h 1663700"/>
                  <a:gd name="connsiteX11" fmla="*/ 1037166 w 1507066"/>
                  <a:gd name="connsiteY11" fmla="*/ 220133 h 1663700"/>
                  <a:gd name="connsiteX12" fmla="*/ 982133 w 1507066"/>
                  <a:gd name="connsiteY12" fmla="*/ 275167 h 1663700"/>
                  <a:gd name="connsiteX13" fmla="*/ 850900 w 1507066"/>
                  <a:gd name="connsiteY13" fmla="*/ 321733 h 1663700"/>
                  <a:gd name="connsiteX14" fmla="*/ 766233 w 1507066"/>
                  <a:gd name="connsiteY14" fmla="*/ 262467 h 1663700"/>
                  <a:gd name="connsiteX15" fmla="*/ 702733 w 1507066"/>
                  <a:gd name="connsiteY15" fmla="*/ 143933 h 1663700"/>
                  <a:gd name="connsiteX16" fmla="*/ 668866 w 1507066"/>
                  <a:gd name="connsiteY16" fmla="*/ 76200 h 1663700"/>
                  <a:gd name="connsiteX17" fmla="*/ 647700 w 1507066"/>
                  <a:gd name="connsiteY17" fmla="*/ 110067 h 1663700"/>
                  <a:gd name="connsiteX18" fmla="*/ 605366 w 1507066"/>
                  <a:gd name="connsiteY18" fmla="*/ 110067 h 1663700"/>
                  <a:gd name="connsiteX19" fmla="*/ 592666 w 1507066"/>
                  <a:gd name="connsiteY19" fmla="*/ 71967 h 1663700"/>
                  <a:gd name="connsiteX20" fmla="*/ 516466 w 1507066"/>
                  <a:gd name="connsiteY20" fmla="*/ 59267 h 1663700"/>
                  <a:gd name="connsiteX21" fmla="*/ 499533 w 1507066"/>
                  <a:gd name="connsiteY21" fmla="*/ 16933 h 1663700"/>
                  <a:gd name="connsiteX22" fmla="*/ 436033 w 1507066"/>
                  <a:gd name="connsiteY22" fmla="*/ 0 h 1663700"/>
                  <a:gd name="connsiteX23" fmla="*/ 431800 w 1507066"/>
                  <a:gd name="connsiteY23" fmla="*/ 55033 h 1663700"/>
                  <a:gd name="connsiteX24" fmla="*/ 321733 w 1507066"/>
                  <a:gd name="connsiteY24" fmla="*/ 16933 h 1663700"/>
                  <a:gd name="connsiteX25" fmla="*/ 283633 w 1507066"/>
                  <a:gd name="connsiteY25" fmla="*/ 105833 h 1663700"/>
                  <a:gd name="connsiteX26" fmla="*/ 275166 w 1507066"/>
                  <a:gd name="connsiteY26" fmla="*/ 198967 h 1663700"/>
                  <a:gd name="connsiteX27" fmla="*/ 241300 w 1507066"/>
                  <a:gd name="connsiteY27" fmla="*/ 245533 h 1663700"/>
                  <a:gd name="connsiteX28" fmla="*/ 186266 w 1507066"/>
                  <a:gd name="connsiteY28" fmla="*/ 283633 h 1663700"/>
                  <a:gd name="connsiteX29" fmla="*/ 143933 w 1507066"/>
                  <a:gd name="connsiteY29" fmla="*/ 249767 h 1663700"/>
                  <a:gd name="connsiteX30" fmla="*/ 135466 w 1507066"/>
                  <a:gd name="connsiteY30" fmla="*/ 160867 h 1663700"/>
                  <a:gd name="connsiteX31" fmla="*/ 105833 w 1507066"/>
                  <a:gd name="connsiteY31" fmla="*/ 114300 h 1663700"/>
                  <a:gd name="connsiteX32" fmla="*/ 63500 w 1507066"/>
                  <a:gd name="connsiteY32" fmla="*/ 127000 h 1663700"/>
                  <a:gd name="connsiteX33" fmla="*/ 0 w 1507066"/>
                  <a:gd name="connsiteY33" fmla="*/ 173567 h 1663700"/>
                  <a:gd name="connsiteX34" fmla="*/ 33866 w 1507066"/>
                  <a:gd name="connsiteY34" fmla="*/ 211667 h 1663700"/>
                  <a:gd name="connsiteX35" fmla="*/ 21166 w 1507066"/>
                  <a:gd name="connsiteY35" fmla="*/ 237067 h 1663700"/>
                  <a:gd name="connsiteX36" fmla="*/ 59266 w 1507066"/>
                  <a:gd name="connsiteY36" fmla="*/ 287867 h 1663700"/>
                  <a:gd name="connsiteX37" fmla="*/ 59266 w 1507066"/>
                  <a:gd name="connsiteY37" fmla="*/ 334433 h 1663700"/>
                  <a:gd name="connsiteX38" fmla="*/ 46566 w 1507066"/>
                  <a:gd name="connsiteY38" fmla="*/ 381000 h 1663700"/>
                  <a:gd name="connsiteX39" fmla="*/ 71966 w 1507066"/>
                  <a:gd name="connsiteY39" fmla="*/ 516467 h 1663700"/>
                  <a:gd name="connsiteX40" fmla="*/ 71966 w 1507066"/>
                  <a:gd name="connsiteY40" fmla="*/ 677333 h 1663700"/>
                  <a:gd name="connsiteX41" fmla="*/ 118533 w 1507066"/>
                  <a:gd name="connsiteY41" fmla="*/ 706967 h 1663700"/>
                  <a:gd name="connsiteX42" fmla="*/ 101600 w 1507066"/>
                  <a:gd name="connsiteY42" fmla="*/ 745067 h 1663700"/>
                  <a:gd name="connsiteX43" fmla="*/ 135466 w 1507066"/>
                  <a:gd name="connsiteY43" fmla="*/ 766233 h 1663700"/>
                  <a:gd name="connsiteX44" fmla="*/ 203200 w 1507066"/>
                  <a:gd name="connsiteY44" fmla="*/ 698500 h 1663700"/>
                  <a:gd name="connsiteX45" fmla="*/ 156633 w 1507066"/>
                  <a:gd name="connsiteY45" fmla="*/ 778933 h 1663700"/>
                  <a:gd name="connsiteX46" fmla="*/ 186266 w 1507066"/>
                  <a:gd name="connsiteY46" fmla="*/ 795867 h 1663700"/>
                  <a:gd name="connsiteX47" fmla="*/ 262466 w 1507066"/>
                  <a:gd name="connsiteY47" fmla="*/ 715433 h 1663700"/>
                  <a:gd name="connsiteX48" fmla="*/ 309033 w 1507066"/>
                  <a:gd name="connsiteY48" fmla="*/ 732367 h 1663700"/>
                  <a:gd name="connsiteX49" fmla="*/ 313266 w 1507066"/>
                  <a:gd name="connsiteY49" fmla="*/ 880533 h 1663700"/>
                  <a:gd name="connsiteX50" fmla="*/ 279400 w 1507066"/>
                  <a:gd name="connsiteY50" fmla="*/ 918633 h 1663700"/>
                  <a:gd name="connsiteX51" fmla="*/ 275166 w 1507066"/>
                  <a:gd name="connsiteY51" fmla="*/ 986367 h 1663700"/>
                  <a:gd name="connsiteX52" fmla="*/ 220133 w 1507066"/>
                  <a:gd name="connsiteY52" fmla="*/ 1062567 h 1663700"/>
                  <a:gd name="connsiteX53" fmla="*/ 249766 w 1507066"/>
                  <a:gd name="connsiteY53" fmla="*/ 1138767 h 1663700"/>
                  <a:gd name="connsiteX54" fmla="*/ 228600 w 1507066"/>
                  <a:gd name="connsiteY54" fmla="*/ 1189567 h 1663700"/>
                  <a:gd name="connsiteX55" fmla="*/ 266700 w 1507066"/>
                  <a:gd name="connsiteY55" fmla="*/ 1253067 h 1663700"/>
                  <a:gd name="connsiteX56" fmla="*/ 283633 w 1507066"/>
                  <a:gd name="connsiteY56" fmla="*/ 1473200 h 1663700"/>
                  <a:gd name="connsiteX57" fmla="*/ 317500 w 1507066"/>
                  <a:gd name="connsiteY57" fmla="*/ 1477433 h 1663700"/>
                  <a:gd name="connsiteX58" fmla="*/ 317500 w 1507066"/>
                  <a:gd name="connsiteY58" fmla="*/ 1443567 h 1663700"/>
                  <a:gd name="connsiteX59" fmla="*/ 359833 w 1507066"/>
                  <a:gd name="connsiteY59" fmla="*/ 1452033 h 1663700"/>
                  <a:gd name="connsiteX60" fmla="*/ 364066 w 1507066"/>
                  <a:gd name="connsiteY60" fmla="*/ 1409700 h 1663700"/>
                  <a:gd name="connsiteX61" fmla="*/ 448733 w 1507066"/>
                  <a:gd name="connsiteY61" fmla="*/ 1299633 h 1663700"/>
                  <a:gd name="connsiteX62" fmla="*/ 461433 w 1507066"/>
                  <a:gd name="connsiteY62" fmla="*/ 1430867 h 1663700"/>
                  <a:gd name="connsiteX63" fmla="*/ 474133 w 1507066"/>
                  <a:gd name="connsiteY63" fmla="*/ 1447800 h 1663700"/>
                  <a:gd name="connsiteX64" fmla="*/ 478366 w 1507066"/>
                  <a:gd name="connsiteY64" fmla="*/ 1557867 h 1663700"/>
                  <a:gd name="connsiteX65" fmla="*/ 550333 w 1507066"/>
                  <a:gd name="connsiteY65" fmla="*/ 1540933 h 1663700"/>
                  <a:gd name="connsiteX66" fmla="*/ 592666 w 1507066"/>
                  <a:gd name="connsiteY66" fmla="*/ 1515533 h 1663700"/>
                  <a:gd name="connsiteX67" fmla="*/ 711200 w 1507066"/>
                  <a:gd name="connsiteY67" fmla="*/ 1604433 h 1663700"/>
                  <a:gd name="connsiteX68" fmla="*/ 711200 w 1507066"/>
                  <a:gd name="connsiteY68" fmla="*/ 1651000 h 1663700"/>
                  <a:gd name="connsiteX69" fmla="*/ 762000 w 1507066"/>
                  <a:gd name="connsiteY69" fmla="*/ 1663700 h 1663700"/>
                  <a:gd name="connsiteX70" fmla="*/ 982133 w 1507066"/>
                  <a:gd name="connsiteY70" fmla="*/ 1452033 h 1663700"/>
                  <a:gd name="connsiteX71" fmla="*/ 1016000 w 1507066"/>
                  <a:gd name="connsiteY71" fmla="*/ 1367367 h 1663700"/>
                  <a:gd name="connsiteX72" fmla="*/ 1028700 w 1507066"/>
                  <a:gd name="connsiteY72" fmla="*/ 1244600 h 1663700"/>
                  <a:gd name="connsiteX73" fmla="*/ 1075266 w 1507066"/>
                  <a:gd name="connsiteY73" fmla="*/ 1143000 h 1663700"/>
                  <a:gd name="connsiteX74" fmla="*/ 1058333 w 1507066"/>
                  <a:gd name="connsiteY74" fmla="*/ 1058333 h 1663700"/>
                  <a:gd name="connsiteX75" fmla="*/ 1003300 w 1507066"/>
                  <a:gd name="connsiteY75" fmla="*/ 1087967 h 1663700"/>
                  <a:gd name="connsiteX76" fmla="*/ 990600 w 1507066"/>
                  <a:gd name="connsiteY76" fmla="*/ 1016000 h 1663700"/>
                  <a:gd name="connsiteX77" fmla="*/ 1079500 w 1507066"/>
                  <a:gd name="connsiteY77" fmla="*/ 982133 h 1663700"/>
                  <a:gd name="connsiteX78" fmla="*/ 1219200 w 1507066"/>
                  <a:gd name="connsiteY78" fmla="*/ 935567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507066" h="1663700">
                    <a:moveTo>
                      <a:pt x="1219200" y="935567"/>
                    </a:moveTo>
                    <a:cubicBezTo>
                      <a:pt x="1262943" y="937025"/>
                      <a:pt x="1306666" y="939800"/>
                      <a:pt x="1350433" y="939800"/>
                    </a:cubicBezTo>
                    <a:lnTo>
                      <a:pt x="1375833" y="829733"/>
                    </a:lnTo>
                    <a:lnTo>
                      <a:pt x="1439333" y="694267"/>
                    </a:lnTo>
                    <a:lnTo>
                      <a:pt x="1507066" y="592667"/>
                    </a:lnTo>
                    <a:lnTo>
                      <a:pt x="1502833" y="499533"/>
                    </a:lnTo>
                    <a:lnTo>
                      <a:pt x="1443566" y="452967"/>
                    </a:lnTo>
                    <a:lnTo>
                      <a:pt x="1363133" y="469900"/>
                    </a:lnTo>
                    <a:lnTo>
                      <a:pt x="1358900" y="364067"/>
                    </a:lnTo>
                    <a:lnTo>
                      <a:pt x="1295400" y="245533"/>
                    </a:lnTo>
                    <a:lnTo>
                      <a:pt x="1214966" y="211667"/>
                    </a:lnTo>
                    <a:lnTo>
                      <a:pt x="1037166" y="220133"/>
                    </a:lnTo>
                    <a:lnTo>
                      <a:pt x="982133" y="275167"/>
                    </a:lnTo>
                    <a:lnTo>
                      <a:pt x="850900" y="321733"/>
                    </a:lnTo>
                    <a:lnTo>
                      <a:pt x="766233" y="262467"/>
                    </a:lnTo>
                    <a:lnTo>
                      <a:pt x="702733" y="143933"/>
                    </a:lnTo>
                    <a:lnTo>
                      <a:pt x="668866" y="76200"/>
                    </a:lnTo>
                    <a:lnTo>
                      <a:pt x="647700" y="110067"/>
                    </a:lnTo>
                    <a:lnTo>
                      <a:pt x="605366" y="110067"/>
                    </a:lnTo>
                    <a:lnTo>
                      <a:pt x="592666" y="71967"/>
                    </a:lnTo>
                    <a:lnTo>
                      <a:pt x="516466" y="59267"/>
                    </a:lnTo>
                    <a:lnTo>
                      <a:pt x="499533" y="16933"/>
                    </a:lnTo>
                    <a:lnTo>
                      <a:pt x="436033" y="0"/>
                    </a:lnTo>
                    <a:lnTo>
                      <a:pt x="431800" y="55033"/>
                    </a:lnTo>
                    <a:lnTo>
                      <a:pt x="321733" y="16933"/>
                    </a:lnTo>
                    <a:lnTo>
                      <a:pt x="283633" y="105833"/>
                    </a:lnTo>
                    <a:lnTo>
                      <a:pt x="275166" y="198967"/>
                    </a:lnTo>
                    <a:lnTo>
                      <a:pt x="241300" y="245533"/>
                    </a:lnTo>
                    <a:lnTo>
                      <a:pt x="186266" y="283633"/>
                    </a:lnTo>
                    <a:lnTo>
                      <a:pt x="143933" y="249767"/>
                    </a:lnTo>
                    <a:lnTo>
                      <a:pt x="135466" y="160867"/>
                    </a:lnTo>
                    <a:lnTo>
                      <a:pt x="105833" y="114300"/>
                    </a:lnTo>
                    <a:lnTo>
                      <a:pt x="63500" y="127000"/>
                    </a:lnTo>
                    <a:lnTo>
                      <a:pt x="0" y="173567"/>
                    </a:lnTo>
                    <a:lnTo>
                      <a:pt x="33866" y="211667"/>
                    </a:lnTo>
                    <a:lnTo>
                      <a:pt x="21166" y="237067"/>
                    </a:lnTo>
                    <a:lnTo>
                      <a:pt x="59266" y="287867"/>
                    </a:lnTo>
                    <a:lnTo>
                      <a:pt x="59266" y="334433"/>
                    </a:lnTo>
                    <a:lnTo>
                      <a:pt x="46566" y="381000"/>
                    </a:lnTo>
                    <a:lnTo>
                      <a:pt x="71966" y="516467"/>
                    </a:lnTo>
                    <a:lnTo>
                      <a:pt x="71966" y="677333"/>
                    </a:lnTo>
                    <a:lnTo>
                      <a:pt x="118533" y="706967"/>
                    </a:lnTo>
                    <a:lnTo>
                      <a:pt x="101600" y="745067"/>
                    </a:lnTo>
                    <a:lnTo>
                      <a:pt x="135466" y="766233"/>
                    </a:lnTo>
                    <a:lnTo>
                      <a:pt x="203200" y="698500"/>
                    </a:lnTo>
                    <a:lnTo>
                      <a:pt x="156633" y="778933"/>
                    </a:lnTo>
                    <a:lnTo>
                      <a:pt x="186266" y="795867"/>
                    </a:lnTo>
                    <a:lnTo>
                      <a:pt x="262466" y="715433"/>
                    </a:lnTo>
                    <a:lnTo>
                      <a:pt x="309033" y="732367"/>
                    </a:lnTo>
                    <a:lnTo>
                      <a:pt x="313266" y="880533"/>
                    </a:lnTo>
                    <a:lnTo>
                      <a:pt x="279400" y="918633"/>
                    </a:lnTo>
                    <a:lnTo>
                      <a:pt x="275166" y="986367"/>
                    </a:lnTo>
                    <a:lnTo>
                      <a:pt x="220133" y="1062567"/>
                    </a:lnTo>
                    <a:lnTo>
                      <a:pt x="249766" y="1138767"/>
                    </a:lnTo>
                    <a:lnTo>
                      <a:pt x="228600" y="1189567"/>
                    </a:lnTo>
                    <a:lnTo>
                      <a:pt x="266700" y="1253067"/>
                    </a:lnTo>
                    <a:lnTo>
                      <a:pt x="283633" y="1473200"/>
                    </a:lnTo>
                    <a:lnTo>
                      <a:pt x="317500" y="1477433"/>
                    </a:lnTo>
                    <a:lnTo>
                      <a:pt x="317500" y="1443567"/>
                    </a:lnTo>
                    <a:lnTo>
                      <a:pt x="359833" y="1452033"/>
                    </a:lnTo>
                    <a:lnTo>
                      <a:pt x="364066" y="1409700"/>
                    </a:lnTo>
                    <a:lnTo>
                      <a:pt x="448733" y="1299633"/>
                    </a:lnTo>
                    <a:lnTo>
                      <a:pt x="461433" y="1430867"/>
                    </a:lnTo>
                    <a:lnTo>
                      <a:pt x="474133" y="1447800"/>
                    </a:lnTo>
                    <a:lnTo>
                      <a:pt x="478366" y="1557867"/>
                    </a:lnTo>
                    <a:lnTo>
                      <a:pt x="550333" y="1540933"/>
                    </a:lnTo>
                    <a:lnTo>
                      <a:pt x="592666" y="1515533"/>
                    </a:lnTo>
                    <a:lnTo>
                      <a:pt x="711200" y="1604433"/>
                    </a:lnTo>
                    <a:cubicBezTo>
                      <a:pt x="706767" y="1648753"/>
                      <a:pt x="696937" y="1636740"/>
                      <a:pt x="711200" y="1651000"/>
                    </a:cubicBezTo>
                    <a:lnTo>
                      <a:pt x="762000" y="1663700"/>
                    </a:lnTo>
                    <a:cubicBezTo>
                      <a:pt x="834690" y="1592436"/>
                      <a:pt x="884570" y="1553633"/>
                      <a:pt x="982133" y="1452033"/>
                    </a:cubicBezTo>
                    <a:lnTo>
                      <a:pt x="1016000" y="1367367"/>
                    </a:lnTo>
                    <a:lnTo>
                      <a:pt x="1028700" y="1244600"/>
                    </a:lnTo>
                    <a:lnTo>
                      <a:pt x="1075266" y="1143000"/>
                    </a:lnTo>
                    <a:lnTo>
                      <a:pt x="1058333" y="1058333"/>
                    </a:lnTo>
                    <a:lnTo>
                      <a:pt x="1003300" y="1087967"/>
                    </a:lnTo>
                    <a:lnTo>
                      <a:pt x="990600" y="1016000"/>
                    </a:lnTo>
                    <a:lnTo>
                      <a:pt x="1079500" y="982133"/>
                    </a:lnTo>
                    <a:lnTo>
                      <a:pt x="1219200" y="935567"/>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46" name="Frihandsfigur 18">
                <a:extLst>
                  <a:ext uri="{FF2B5EF4-FFF2-40B4-BE49-F238E27FC236}">
                    <a16:creationId xmlns:a16="http://schemas.microsoft.com/office/drawing/2014/main" id="{BD638187-59BA-94BC-639D-1CFB614DB725}"/>
                  </a:ext>
                </a:extLst>
              </p:cNvPr>
              <p:cNvSpPr/>
              <p:nvPr/>
            </p:nvSpPr>
            <p:spPr bwMode="auto">
              <a:xfrm>
                <a:off x="4317324" y="4413051"/>
                <a:ext cx="278666" cy="648174"/>
              </a:xfrm>
              <a:custGeom>
                <a:avLst/>
                <a:gdLst>
                  <a:gd name="connsiteX0" fmla="*/ 571500 w 626533"/>
                  <a:gd name="connsiteY0" fmla="*/ 97366 h 1464733"/>
                  <a:gd name="connsiteX1" fmla="*/ 520700 w 626533"/>
                  <a:gd name="connsiteY1" fmla="*/ 21166 h 1464733"/>
                  <a:gd name="connsiteX2" fmla="*/ 385233 w 626533"/>
                  <a:gd name="connsiteY2" fmla="*/ 0 h 1464733"/>
                  <a:gd name="connsiteX3" fmla="*/ 258233 w 626533"/>
                  <a:gd name="connsiteY3" fmla="*/ 80433 h 1464733"/>
                  <a:gd name="connsiteX4" fmla="*/ 309033 w 626533"/>
                  <a:gd name="connsiteY4" fmla="*/ 203200 h 1464733"/>
                  <a:gd name="connsiteX5" fmla="*/ 241300 w 626533"/>
                  <a:gd name="connsiteY5" fmla="*/ 262466 h 1464733"/>
                  <a:gd name="connsiteX6" fmla="*/ 118533 w 626533"/>
                  <a:gd name="connsiteY6" fmla="*/ 232833 h 1464733"/>
                  <a:gd name="connsiteX7" fmla="*/ 25400 w 626533"/>
                  <a:gd name="connsiteY7" fmla="*/ 330200 h 1464733"/>
                  <a:gd name="connsiteX8" fmla="*/ 127000 w 626533"/>
                  <a:gd name="connsiteY8" fmla="*/ 431800 h 1464733"/>
                  <a:gd name="connsiteX9" fmla="*/ 93133 w 626533"/>
                  <a:gd name="connsiteY9" fmla="*/ 533400 h 1464733"/>
                  <a:gd name="connsiteX10" fmla="*/ 63500 w 626533"/>
                  <a:gd name="connsiteY10" fmla="*/ 613833 h 1464733"/>
                  <a:gd name="connsiteX11" fmla="*/ 71967 w 626533"/>
                  <a:gd name="connsiteY11" fmla="*/ 732366 h 1464733"/>
                  <a:gd name="connsiteX12" fmla="*/ 148167 w 626533"/>
                  <a:gd name="connsiteY12" fmla="*/ 825500 h 1464733"/>
                  <a:gd name="connsiteX13" fmla="*/ 203200 w 626533"/>
                  <a:gd name="connsiteY13" fmla="*/ 914400 h 1464733"/>
                  <a:gd name="connsiteX14" fmla="*/ 165100 w 626533"/>
                  <a:gd name="connsiteY14" fmla="*/ 969433 h 1464733"/>
                  <a:gd name="connsiteX15" fmla="*/ 93133 w 626533"/>
                  <a:gd name="connsiteY15" fmla="*/ 948266 h 1464733"/>
                  <a:gd name="connsiteX16" fmla="*/ 80433 w 626533"/>
                  <a:gd name="connsiteY16" fmla="*/ 1011766 h 1464733"/>
                  <a:gd name="connsiteX17" fmla="*/ 97367 w 626533"/>
                  <a:gd name="connsiteY17" fmla="*/ 1054100 h 1464733"/>
                  <a:gd name="connsiteX18" fmla="*/ 25400 w 626533"/>
                  <a:gd name="connsiteY18" fmla="*/ 1075266 h 1464733"/>
                  <a:gd name="connsiteX19" fmla="*/ 25400 w 626533"/>
                  <a:gd name="connsiteY19" fmla="*/ 1236133 h 1464733"/>
                  <a:gd name="connsiteX20" fmla="*/ 0 w 626533"/>
                  <a:gd name="connsiteY20" fmla="*/ 1286933 h 1464733"/>
                  <a:gd name="connsiteX21" fmla="*/ 122767 w 626533"/>
                  <a:gd name="connsiteY21" fmla="*/ 1325033 h 1464733"/>
                  <a:gd name="connsiteX22" fmla="*/ 198967 w 626533"/>
                  <a:gd name="connsiteY22" fmla="*/ 1426633 h 1464733"/>
                  <a:gd name="connsiteX23" fmla="*/ 296333 w 626533"/>
                  <a:gd name="connsiteY23" fmla="*/ 1422400 h 1464733"/>
                  <a:gd name="connsiteX24" fmla="*/ 325967 w 626533"/>
                  <a:gd name="connsiteY24" fmla="*/ 1464733 h 1464733"/>
                  <a:gd name="connsiteX25" fmla="*/ 385233 w 626533"/>
                  <a:gd name="connsiteY25" fmla="*/ 1248833 h 1464733"/>
                  <a:gd name="connsiteX26" fmla="*/ 402167 w 626533"/>
                  <a:gd name="connsiteY26" fmla="*/ 1151466 h 1464733"/>
                  <a:gd name="connsiteX27" fmla="*/ 457200 w 626533"/>
                  <a:gd name="connsiteY27" fmla="*/ 1126066 h 1464733"/>
                  <a:gd name="connsiteX28" fmla="*/ 482600 w 626533"/>
                  <a:gd name="connsiteY28" fmla="*/ 927100 h 1464733"/>
                  <a:gd name="connsiteX29" fmla="*/ 508000 w 626533"/>
                  <a:gd name="connsiteY29" fmla="*/ 838200 h 1464733"/>
                  <a:gd name="connsiteX30" fmla="*/ 558800 w 626533"/>
                  <a:gd name="connsiteY30" fmla="*/ 800100 h 1464733"/>
                  <a:gd name="connsiteX31" fmla="*/ 491067 w 626533"/>
                  <a:gd name="connsiteY31" fmla="*/ 706966 h 1464733"/>
                  <a:gd name="connsiteX32" fmla="*/ 520700 w 626533"/>
                  <a:gd name="connsiteY32" fmla="*/ 618066 h 1464733"/>
                  <a:gd name="connsiteX33" fmla="*/ 558800 w 626533"/>
                  <a:gd name="connsiteY33" fmla="*/ 563033 h 1464733"/>
                  <a:gd name="connsiteX34" fmla="*/ 588433 w 626533"/>
                  <a:gd name="connsiteY34" fmla="*/ 482600 h 1464733"/>
                  <a:gd name="connsiteX35" fmla="*/ 512233 w 626533"/>
                  <a:gd name="connsiteY35" fmla="*/ 406400 h 1464733"/>
                  <a:gd name="connsiteX36" fmla="*/ 550333 w 626533"/>
                  <a:gd name="connsiteY36" fmla="*/ 338666 h 1464733"/>
                  <a:gd name="connsiteX37" fmla="*/ 596900 w 626533"/>
                  <a:gd name="connsiteY37" fmla="*/ 334433 h 1464733"/>
                  <a:gd name="connsiteX38" fmla="*/ 605367 w 626533"/>
                  <a:gd name="connsiteY38" fmla="*/ 296333 h 1464733"/>
                  <a:gd name="connsiteX39" fmla="*/ 541867 w 626533"/>
                  <a:gd name="connsiteY39" fmla="*/ 232833 h 1464733"/>
                  <a:gd name="connsiteX40" fmla="*/ 524933 w 626533"/>
                  <a:gd name="connsiteY40" fmla="*/ 127000 h 1464733"/>
                  <a:gd name="connsiteX41" fmla="*/ 588433 w 626533"/>
                  <a:gd name="connsiteY41" fmla="*/ 194733 h 1464733"/>
                  <a:gd name="connsiteX42" fmla="*/ 626533 w 626533"/>
                  <a:gd name="connsiteY42" fmla="*/ 160866 h 1464733"/>
                  <a:gd name="connsiteX43" fmla="*/ 571500 w 626533"/>
                  <a:gd name="connsiteY43" fmla="*/ 97366 h 1464733"/>
                  <a:gd name="connsiteX0" fmla="*/ 571500 w 626533"/>
                  <a:gd name="connsiteY0" fmla="*/ 97366 h 1464733"/>
                  <a:gd name="connsiteX1" fmla="*/ 520700 w 626533"/>
                  <a:gd name="connsiteY1" fmla="*/ 21166 h 1464733"/>
                  <a:gd name="connsiteX2" fmla="*/ 385233 w 626533"/>
                  <a:gd name="connsiteY2" fmla="*/ 0 h 1464733"/>
                  <a:gd name="connsiteX3" fmla="*/ 258233 w 626533"/>
                  <a:gd name="connsiteY3" fmla="*/ 80433 h 1464733"/>
                  <a:gd name="connsiteX4" fmla="*/ 309033 w 626533"/>
                  <a:gd name="connsiteY4" fmla="*/ 203200 h 1464733"/>
                  <a:gd name="connsiteX5" fmla="*/ 241300 w 626533"/>
                  <a:gd name="connsiteY5" fmla="*/ 262466 h 1464733"/>
                  <a:gd name="connsiteX6" fmla="*/ 126999 w 626533"/>
                  <a:gd name="connsiteY6" fmla="*/ 215900 h 1464733"/>
                  <a:gd name="connsiteX7" fmla="*/ 25400 w 626533"/>
                  <a:gd name="connsiteY7" fmla="*/ 330200 h 1464733"/>
                  <a:gd name="connsiteX8" fmla="*/ 127000 w 626533"/>
                  <a:gd name="connsiteY8" fmla="*/ 431800 h 1464733"/>
                  <a:gd name="connsiteX9" fmla="*/ 93133 w 626533"/>
                  <a:gd name="connsiteY9" fmla="*/ 533400 h 1464733"/>
                  <a:gd name="connsiteX10" fmla="*/ 63500 w 626533"/>
                  <a:gd name="connsiteY10" fmla="*/ 613833 h 1464733"/>
                  <a:gd name="connsiteX11" fmla="*/ 71967 w 626533"/>
                  <a:gd name="connsiteY11" fmla="*/ 732366 h 1464733"/>
                  <a:gd name="connsiteX12" fmla="*/ 148167 w 626533"/>
                  <a:gd name="connsiteY12" fmla="*/ 825500 h 1464733"/>
                  <a:gd name="connsiteX13" fmla="*/ 203200 w 626533"/>
                  <a:gd name="connsiteY13" fmla="*/ 914400 h 1464733"/>
                  <a:gd name="connsiteX14" fmla="*/ 165100 w 626533"/>
                  <a:gd name="connsiteY14" fmla="*/ 969433 h 1464733"/>
                  <a:gd name="connsiteX15" fmla="*/ 93133 w 626533"/>
                  <a:gd name="connsiteY15" fmla="*/ 948266 h 1464733"/>
                  <a:gd name="connsiteX16" fmla="*/ 80433 w 626533"/>
                  <a:gd name="connsiteY16" fmla="*/ 1011766 h 1464733"/>
                  <a:gd name="connsiteX17" fmla="*/ 97367 w 626533"/>
                  <a:gd name="connsiteY17" fmla="*/ 1054100 h 1464733"/>
                  <a:gd name="connsiteX18" fmla="*/ 25400 w 626533"/>
                  <a:gd name="connsiteY18" fmla="*/ 1075266 h 1464733"/>
                  <a:gd name="connsiteX19" fmla="*/ 25400 w 626533"/>
                  <a:gd name="connsiteY19" fmla="*/ 1236133 h 1464733"/>
                  <a:gd name="connsiteX20" fmla="*/ 0 w 626533"/>
                  <a:gd name="connsiteY20" fmla="*/ 1286933 h 1464733"/>
                  <a:gd name="connsiteX21" fmla="*/ 122767 w 626533"/>
                  <a:gd name="connsiteY21" fmla="*/ 1325033 h 1464733"/>
                  <a:gd name="connsiteX22" fmla="*/ 198967 w 626533"/>
                  <a:gd name="connsiteY22" fmla="*/ 1426633 h 1464733"/>
                  <a:gd name="connsiteX23" fmla="*/ 296333 w 626533"/>
                  <a:gd name="connsiteY23" fmla="*/ 1422400 h 1464733"/>
                  <a:gd name="connsiteX24" fmla="*/ 325967 w 626533"/>
                  <a:gd name="connsiteY24" fmla="*/ 1464733 h 1464733"/>
                  <a:gd name="connsiteX25" fmla="*/ 385233 w 626533"/>
                  <a:gd name="connsiteY25" fmla="*/ 1248833 h 1464733"/>
                  <a:gd name="connsiteX26" fmla="*/ 402167 w 626533"/>
                  <a:gd name="connsiteY26" fmla="*/ 1151466 h 1464733"/>
                  <a:gd name="connsiteX27" fmla="*/ 457200 w 626533"/>
                  <a:gd name="connsiteY27" fmla="*/ 1126066 h 1464733"/>
                  <a:gd name="connsiteX28" fmla="*/ 482600 w 626533"/>
                  <a:gd name="connsiteY28" fmla="*/ 927100 h 1464733"/>
                  <a:gd name="connsiteX29" fmla="*/ 508000 w 626533"/>
                  <a:gd name="connsiteY29" fmla="*/ 838200 h 1464733"/>
                  <a:gd name="connsiteX30" fmla="*/ 558800 w 626533"/>
                  <a:gd name="connsiteY30" fmla="*/ 800100 h 1464733"/>
                  <a:gd name="connsiteX31" fmla="*/ 491067 w 626533"/>
                  <a:gd name="connsiteY31" fmla="*/ 706966 h 1464733"/>
                  <a:gd name="connsiteX32" fmla="*/ 520700 w 626533"/>
                  <a:gd name="connsiteY32" fmla="*/ 618066 h 1464733"/>
                  <a:gd name="connsiteX33" fmla="*/ 558800 w 626533"/>
                  <a:gd name="connsiteY33" fmla="*/ 563033 h 1464733"/>
                  <a:gd name="connsiteX34" fmla="*/ 588433 w 626533"/>
                  <a:gd name="connsiteY34" fmla="*/ 482600 h 1464733"/>
                  <a:gd name="connsiteX35" fmla="*/ 512233 w 626533"/>
                  <a:gd name="connsiteY35" fmla="*/ 406400 h 1464733"/>
                  <a:gd name="connsiteX36" fmla="*/ 550333 w 626533"/>
                  <a:gd name="connsiteY36" fmla="*/ 338666 h 1464733"/>
                  <a:gd name="connsiteX37" fmla="*/ 596900 w 626533"/>
                  <a:gd name="connsiteY37" fmla="*/ 334433 h 1464733"/>
                  <a:gd name="connsiteX38" fmla="*/ 605367 w 626533"/>
                  <a:gd name="connsiteY38" fmla="*/ 296333 h 1464733"/>
                  <a:gd name="connsiteX39" fmla="*/ 541867 w 626533"/>
                  <a:gd name="connsiteY39" fmla="*/ 232833 h 1464733"/>
                  <a:gd name="connsiteX40" fmla="*/ 524933 w 626533"/>
                  <a:gd name="connsiteY40" fmla="*/ 127000 h 1464733"/>
                  <a:gd name="connsiteX41" fmla="*/ 588433 w 626533"/>
                  <a:gd name="connsiteY41" fmla="*/ 194733 h 1464733"/>
                  <a:gd name="connsiteX42" fmla="*/ 626533 w 626533"/>
                  <a:gd name="connsiteY42" fmla="*/ 160866 h 1464733"/>
                  <a:gd name="connsiteX43" fmla="*/ 571500 w 626533"/>
                  <a:gd name="connsiteY43" fmla="*/ 97366 h 146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26533" h="1464733">
                    <a:moveTo>
                      <a:pt x="571500" y="97366"/>
                    </a:moveTo>
                    <a:lnTo>
                      <a:pt x="520700" y="21166"/>
                    </a:lnTo>
                    <a:lnTo>
                      <a:pt x="385233" y="0"/>
                    </a:lnTo>
                    <a:lnTo>
                      <a:pt x="258233" y="80433"/>
                    </a:lnTo>
                    <a:lnTo>
                      <a:pt x="309033" y="203200"/>
                    </a:lnTo>
                    <a:lnTo>
                      <a:pt x="241300" y="262466"/>
                    </a:lnTo>
                    <a:lnTo>
                      <a:pt x="126999" y="215900"/>
                    </a:lnTo>
                    <a:lnTo>
                      <a:pt x="25400" y="330200"/>
                    </a:lnTo>
                    <a:lnTo>
                      <a:pt x="127000" y="431800"/>
                    </a:lnTo>
                    <a:lnTo>
                      <a:pt x="93133" y="533400"/>
                    </a:lnTo>
                    <a:lnTo>
                      <a:pt x="63500" y="613833"/>
                    </a:lnTo>
                    <a:lnTo>
                      <a:pt x="71967" y="732366"/>
                    </a:lnTo>
                    <a:lnTo>
                      <a:pt x="148167" y="825500"/>
                    </a:lnTo>
                    <a:lnTo>
                      <a:pt x="203200" y="914400"/>
                    </a:lnTo>
                    <a:lnTo>
                      <a:pt x="165100" y="969433"/>
                    </a:lnTo>
                    <a:cubicBezTo>
                      <a:pt x="91759" y="952177"/>
                      <a:pt x="93133" y="977144"/>
                      <a:pt x="93133" y="948266"/>
                    </a:cubicBezTo>
                    <a:lnTo>
                      <a:pt x="80433" y="1011766"/>
                    </a:lnTo>
                    <a:lnTo>
                      <a:pt x="97367" y="1054100"/>
                    </a:lnTo>
                    <a:lnTo>
                      <a:pt x="25400" y="1075266"/>
                    </a:lnTo>
                    <a:lnTo>
                      <a:pt x="25400" y="1236133"/>
                    </a:lnTo>
                    <a:lnTo>
                      <a:pt x="0" y="1286933"/>
                    </a:lnTo>
                    <a:lnTo>
                      <a:pt x="122767" y="1325033"/>
                    </a:lnTo>
                    <a:lnTo>
                      <a:pt x="198967" y="1426633"/>
                    </a:lnTo>
                    <a:lnTo>
                      <a:pt x="296333" y="1422400"/>
                    </a:lnTo>
                    <a:lnTo>
                      <a:pt x="325967" y="1464733"/>
                    </a:lnTo>
                    <a:lnTo>
                      <a:pt x="385233" y="1248833"/>
                    </a:lnTo>
                    <a:lnTo>
                      <a:pt x="402167" y="1151466"/>
                    </a:lnTo>
                    <a:cubicBezTo>
                      <a:pt x="458517" y="1129793"/>
                      <a:pt x="457200" y="1149954"/>
                      <a:pt x="457200" y="1126066"/>
                    </a:cubicBezTo>
                    <a:cubicBezTo>
                      <a:pt x="478583" y="929349"/>
                      <a:pt x="432198" y="977502"/>
                      <a:pt x="482600" y="927100"/>
                    </a:cubicBezTo>
                    <a:lnTo>
                      <a:pt x="508000" y="838200"/>
                    </a:lnTo>
                    <a:lnTo>
                      <a:pt x="558800" y="800100"/>
                    </a:lnTo>
                    <a:lnTo>
                      <a:pt x="491067" y="706966"/>
                    </a:lnTo>
                    <a:lnTo>
                      <a:pt x="520700" y="618066"/>
                    </a:lnTo>
                    <a:lnTo>
                      <a:pt x="558800" y="563033"/>
                    </a:lnTo>
                    <a:lnTo>
                      <a:pt x="588433" y="482600"/>
                    </a:lnTo>
                    <a:lnTo>
                      <a:pt x="512233" y="406400"/>
                    </a:lnTo>
                    <a:lnTo>
                      <a:pt x="550333" y="338666"/>
                    </a:lnTo>
                    <a:lnTo>
                      <a:pt x="596900" y="334433"/>
                    </a:lnTo>
                    <a:lnTo>
                      <a:pt x="605367" y="296333"/>
                    </a:lnTo>
                    <a:lnTo>
                      <a:pt x="541867" y="232833"/>
                    </a:lnTo>
                    <a:lnTo>
                      <a:pt x="524933" y="127000"/>
                    </a:lnTo>
                    <a:lnTo>
                      <a:pt x="588433" y="194733"/>
                    </a:lnTo>
                    <a:lnTo>
                      <a:pt x="626533" y="160866"/>
                    </a:lnTo>
                    <a:lnTo>
                      <a:pt x="571500" y="97366"/>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47" name="Frihandsfigur 19">
                <a:extLst>
                  <a:ext uri="{FF2B5EF4-FFF2-40B4-BE49-F238E27FC236}">
                    <a16:creationId xmlns:a16="http://schemas.microsoft.com/office/drawing/2014/main" id="{F182BCDD-C77A-C59E-36FD-F23F604A32A9}"/>
                  </a:ext>
                </a:extLst>
              </p:cNvPr>
              <p:cNvSpPr/>
              <p:nvPr/>
            </p:nvSpPr>
            <p:spPr bwMode="auto">
              <a:xfrm>
                <a:off x="3886436" y="4410595"/>
                <a:ext cx="487357" cy="440709"/>
              </a:xfrm>
              <a:custGeom>
                <a:avLst/>
                <a:gdLst>
                  <a:gd name="connsiteX0" fmla="*/ 1037166 w 1096433"/>
                  <a:gd name="connsiteY0" fmla="*/ 732367 h 994834"/>
                  <a:gd name="connsiteX1" fmla="*/ 1032933 w 1096433"/>
                  <a:gd name="connsiteY1" fmla="*/ 596900 h 994834"/>
                  <a:gd name="connsiteX2" fmla="*/ 1096433 w 1096433"/>
                  <a:gd name="connsiteY2" fmla="*/ 431800 h 994834"/>
                  <a:gd name="connsiteX3" fmla="*/ 1007533 w 1096433"/>
                  <a:gd name="connsiteY3" fmla="*/ 334434 h 994834"/>
                  <a:gd name="connsiteX4" fmla="*/ 872066 w 1096433"/>
                  <a:gd name="connsiteY4" fmla="*/ 338667 h 994834"/>
                  <a:gd name="connsiteX5" fmla="*/ 804333 w 1096433"/>
                  <a:gd name="connsiteY5" fmla="*/ 127000 h 994834"/>
                  <a:gd name="connsiteX6" fmla="*/ 846666 w 1096433"/>
                  <a:gd name="connsiteY6" fmla="*/ 97367 h 994834"/>
                  <a:gd name="connsiteX7" fmla="*/ 829733 w 1096433"/>
                  <a:gd name="connsiteY7" fmla="*/ 0 h 994834"/>
                  <a:gd name="connsiteX8" fmla="*/ 774700 w 1096433"/>
                  <a:gd name="connsiteY8" fmla="*/ 29634 h 994834"/>
                  <a:gd name="connsiteX9" fmla="*/ 711200 w 1096433"/>
                  <a:gd name="connsiteY9" fmla="*/ 33867 h 994834"/>
                  <a:gd name="connsiteX10" fmla="*/ 575733 w 1096433"/>
                  <a:gd name="connsiteY10" fmla="*/ 12700 h 994834"/>
                  <a:gd name="connsiteX11" fmla="*/ 452966 w 1096433"/>
                  <a:gd name="connsiteY11" fmla="*/ 8467 h 994834"/>
                  <a:gd name="connsiteX12" fmla="*/ 220133 w 1096433"/>
                  <a:gd name="connsiteY12" fmla="*/ 97367 h 994834"/>
                  <a:gd name="connsiteX13" fmla="*/ 241300 w 1096433"/>
                  <a:gd name="connsiteY13" fmla="*/ 169334 h 994834"/>
                  <a:gd name="connsiteX14" fmla="*/ 292100 w 1096433"/>
                  <a:gd name="connsiteY14" fmla="*/ 139700 h 994834"/>
                  <a:gd name="connsiteX15" fmla="*/ 309033 w 1096433"/>
                  <a:gd name="connsiteY15" fmla="*/ 211667 h 994834"/>
                  <a:gd name="connsiteX16" fmla="*/ 275166 w 1096433"/>
                  <a:gd name="connsiteY16" fmla="*/ 309034 h 994834"/>
                  <a:gd name="connsiteX17" fmla="*/ 258233 w 1096433"/>
                  <a:gd name="connsiteY17" fmla="*/ 427567 h 994834"/>
                  <a:gd name="connsiteX18" fmla="*/ 220133 w 1096433"/>
                  <a:gd name="connsiteY18" fmla="*/ 533400 h 994834"/>
                  <a:gd name="connsiteX19" fmla="*/ 0 w 1096433"/>
                  <a:gd name="connsiteY19" fmla="*/ 749300 h 994834"/>
                  <a:gd name="connsiteX20" fmla="*/ 25400 w 1096433"/>
                  <a:gd name="connsiteY20" fmla="*/ 842434 h 994834"/>
                  <a:gd name="connsiteX21" fmla="*/ 97366 w 1096433"/>
                  <a:gd name="connsiteY21" fmla="*/ 783167 h 994834"/>
                  <a:gd name="connsiteX22" fmla="*/ 198966 w 1096433"/>
                  <a:gd name="connsiteY22" fmla="*/ 808567 h 994834"/>
                  <a:gd name="connsiteX23" fmla="*/ 245533 w 1096433"/>
                  <a:gd name="connsiteY23" fmla="*/ 897467 h 994834"/>
                  <a:gd name="connsiteX24" fmla="*/ 270933 w 1096433"/>
                  <a:gd name="connsiteY24" fmla="*/ 855134 h 994834"/>
                  <a:gd name="connsiteX25" fmla="*/ 427566 w 1096433"/>
                  <a:gd name="connsiteY25" fmla="*/ 859367 h 994834"/>
                  <a:gd name="connsiteX26" fmla="*/ 465666 w 1096433"/>
                  <a:gd name="connsiteY26" fmla="*/ 927100 h 994834"/>
                  <a:gd name="connsiteX27" fmla="*/ 495300 w 1096433"/>
                  <a:gd name="connsiteY27" fmla="*/ 994834 h 994834"/>
                  <a:gd name="connsiteX28" fmla="*/ 563033 w 1096433"/>
                  <a:gd name="connsiteY28" fmla="*/ 910167 h 994834"/>
                  <a:gd name="connsiteX29" fmla="*/ 516466 w 1096433"/>
                  <a:gd name="connsiteY29" fmla="*/ 838200 h 994834"/>
                  <a:gd name="connsiteX30" fmla="*/ 533400 w 1096433"/>
                  <a:gd name="connsiteY30" fmla="*/ 770467 h 994834"/>
                  <a:gd name="connsiteX31" fmla="*/ 723900 w 1096433"/>
                  <a:gd name="connsiteY31" fmla="*/ 715434 h 994834"/>
                  <a:gd name="connsiteX32" fmla="*/ 766233 w 1096433"/>
                  <a:gd name="connsiteY32" fmla="*/ 787400 h 994834"/>
                  <a:gd name="connsiteX33" fmla="*/ 867833 w 1096433"/>
                  <a:gd name="connsiteY33" fmla="*/ 757767 h 994834"/>
                  <a:gd name="connsiteX34" fmla="*/ 872066 w 1096433"/>
                  <a:gd name="connsiteY34" fmla="*/ 723900 h 994834"/>
                  <a:gd name="connsiteX35" fmla="*/ 1037166 w 1096433"/>
                  <a:gd name="connsiteY35" fmla="*/ 732367 h 99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6433" h="994834">
                    <a:moveTo>
                      <a:pt x="1037166" y="732367"/>
                    </a:moveTo>
                    <a:lnTo>
                      <a:pt x="1032933" y="596900"/>
                    </a:lnTo>
                    <a:lnTo>
                      <a:pt x="1096433" y="431800"/>
                    </a:lnTo>
                    <a:lnTo>
                      <a:pt x="1007533" y="334434"/>
                    </a:lnTo>
                    <a:lnTo>
                      <a:pt x="872066" y="338667"/>
                    </a:lnTo>
                    <a:lnTo>
                      <a:pt x="804333" y="127000"/>
                    </a:lnTo>
                    <a:lnTo>
                      <a:pt x="846666" y="97367"/>
                    </a:lnTo>
                    <a:lnTo>
                      <a:pt x="829733" y="0"/>
                    </a:lnTo>
                    <a:lnTo>
                      <a:pt x="774700" y="29634"/>
                    </a:lnTo>
                    <a:lnTo>
                      <a:pt x="711200" y="33867"/>
                    </a:lnTo>
                    <a:lnTo>
                      <a:pt x="575733" y="12700"/>
                    </a:lnTo>
                    <a:lnTo>
                      <a:pt x="452966" y="8467"/>
                    </a:lnTo>
                    <a:lnTo>
                      <a:pt x="220133" y="97367"/>
                    </a:lnTo>
                    <a:lnTo>
                      <a:pt x="241300" y="169334"/>
                    </a:lnTo>
                    <a:lnTo>
                      <a:pt x="292100" y="139700"/>
                    </a:lnTo>
                    <a:lnTo>
                      <a:pt x="309033" y="211667"/>
                    </a:lnTo>
                    <a:lnTo>
                      <a:pt x="275166" y="309034"/>
                    </a:lnTo>
                    <a:lnTo>
                      <a:pt x="258233" y="427567"/>
                    </a:lnTo>
                    <a:lnTo>
                      <a:pt x="220133" y="533400"/>
                    </a:lnTo>
                    <a:lnTo>
                      <a:pt x="0" y="749300"/>
                    </a:lnTo>
                    <a:lnTo>
                      <a:pt x="25400" y="842434"/>
                    </a:lnTo>
                    <a:lnTo>
                      <a:pt x="97366" y="783167"/>
                    </a:lnTo>
                    <a:lnTo>
                      <a:pt x="198966" y="808567"/>
                    </a:lnTo>
                    <a:lnTo>
                      <a:pt x="245533" y="897467"/>
                    </a:lnTo>
                    <a:lnTo>
                      <a:pt x="270933" y="855134"/>
                    </a:lnTo>
                    <a:lnTo>
                      <a:pt x="427566" y="859367"/>
                    </a:lnTo>
                    <a:lnTo>
                      <a:pt x="465666" y="927100"/>
                    </a:lnTo>
                    <a:lnTo>
                      <a:pt x="495300" y="994834"/>
                    </a:lnTo>
                    <a:lnTo>
                      <a:pt x="563033" y="910167"/>
                    </a:lnTo>
                    <a:lnTo>
                      <a:pt x="516466" y="838200"/>
                    </a:lnTo>
                    <a:lnTo>
                      <a:pt x="533400" y="770467"/>
                    </a:lnTo>
                    <a:lnTo>
                      <a:pt x="723900" y="715434"/>
                    </a:lnTo>
                    <a:lnTo>
                      <a:pt x="766233" y="787400"/>
                    </a:lnTo>
                    <a:lnTo>
                      <a:pt x="867833" y="757767"/>
                    </a:lnTo>
                    <a:lnTo>
                      <a:pt x="872066" y="723900"/>
                    </a:lnTo>
                    <a:lnTo>
                      <a:pt x="1037166" y="732367"/>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48" name="Frihandsfigur 20">
                <a:extLst>
                  <a:ext uri="{FF2B5EF4-FFF2-40B4-BE49-F238E27FC236}">
                    <a16:creationId xmlns:a16="http://schemas.microsoft.com/office/drawing/2014/main" id="{2FE78628-0F12-B1B5-A6E8-11A74489C640}"/>
                  </a:ext>
                </a:extLst>
              </p:cNvPr>
              <p:cNvSpPr/>
              <p:nvPr/>
            </p:nvSpPr>
            <p:spPr bwMode="auto">
              <a:xfrm>
                <a:off x="4842737" y="4467065"/>
                <a:ext cx="163271" cy="356004"/>
              </a:xfrm>
              <a:custGeom>
                <a:avLst/>
                <a:gdLst>
                  <a:gd name="connsiteX0" fmla="*/ 12700 w 368300"/>
                  <a:gd name="connsiteY0" fmla="*/ 804334 h 804334"/>
                  <a:gd name="connsiteX1" fmla="*/ 101600 w 368300"/>
                  <a:gd name="connsiteY1" fmla="*/ 766234 h 804334"/>
                  <a:gd name="connsiteX2" fmla="*/ 122767 w 368300"/>
                  <a:gd name="connsiteY2" fmla="*/ 715434 h 804334"/>
                  <a:gd name="connsiteX3" fmla="*/ 114300 w 368300"/>
                  <a:gd name="connsiteY3" fmla="*/ 677334 h 804334"/>
                  <a:gd name="connsiteX4" fmla="*/ 224367 w 368300"/>
                  <a:gd name="connsiteY4" fmla="*/ 499534 h 804334"/>
                  <a:gd name="connsiteX5" fmla="*/ 317500 w 368300"/>
                  <a:gd name="connsiteY5" fmla="*/ 414867 h 804334"/>
                  <a:gd name="connsiteX6" fmla="*/ 321734 w 368300"/>
                  <a:gd name="connsiteY6" fmla="*/ 355600 h 804334"/>
                  <a:gd name="connsiteX7" fmla="*/ 249767 w 368300"/>
                  <a:gd name="connsiteY7" fmla="*/ 355600 h 804334"/>
                  <a:gd name="connsiteX8" fmla="*/ 241300 w 368300"/>
                  <a:gd name="connsiteY8" fmla="*/ 287867 h 804334"/>
                  <a:gd name="connsiteX9" fmla="*/ 262467 w 368300"/>
                  <a:gd name="connsiteY9" fmla="*/ 165100 h 804334"/>
                  <a:gd name="connsiteX10" fmla="*/ 334434 w 368300"/>
                  <a:gd name="connsiteY10" fmla="*/ 148167 h 804334"/>
                  <a:gd name="connsiteX11" fmla="*/ 368300 w 368300"/>
                  <a:gd name="connsiteY11" fmla="*/ 71967 h 804334"/>
                  <a:gd name="connsiteX12" fmla="*/ 338667 w 368300"/>
                  <a:gd name="connsiteY12" fmla="*/ 0 h 804334"/>
                  <a:gd name="connsiteX13" fmla="*/ 203200 w 368300"/>
                  <a:gd name="connsiteY13" fmla="*/ 0 h 804334"/>
                  <a:gd name="connsiteX14" fmla="*/ 165100 w 368300"/>
                  <a:gd name="connsiteY14" fmla="*/ 59267 h 804334"/>
                  <a:gd name="connsiteX15" fmla="*/ 4234 w 368300"/>
                  <a:gd name="connsiteY15" fmla="*/ 321734 h 804334"/>
                  <a:gd name="connsiteX16" fmla="*/ 25400 w 368300"/>
                  <a:gd name="connsiteY16" fmla="*/ 410634 h 804334"/>
                  <a:gd name="connsiteX17" fmla="*/ 0 w 368300"/>
                  <a:gd name="connsiteY17" fmla="*/ 529167 h 804334"/>
                  <a:gd name="connsiteX18" fmla="*/ 42334 w 368300"/>
                  <a:gd name="connsiteY18" fmla="*/ 639234 h 804334"/>
                  <a:gd name="connsiteX19" fmla="*/ 38100 w 368300"/>
                  <a:gd name="connsiteY19" fmla="*/ 715434 h 804334"/>
                  <a:gd name="connsiteX20" fmla="*/ 12700 w 368300"/>
                  <a:gd name="connsiteY20" fmla="*/ 804334 h 804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8300" h="804334">
                    <a:moveTo>
                      <a:pt x="12700" y="804334"/>
                    </a:moveTo>
                    <a:lnTo>
                      <a:pt x="101600" y="766234"/>
                    </a:lnTo>
                    <a:lnTo>
                      <a:pt x="122767" y="715434"/>
                    </a:lnTo>
                    <a:lnTo>
                      <a:pt x="114300" y="677334"/>
                    </a:lnTo>
                    <a:lnTo>
                      <a:pt x="224367" y="499534"/>
                    </a:lnTo>
                    <a:lnTo>
                      <a:pt x="317500" y="414867"/>
                    </a:lnTo>
                    <a:lnTo>
                      <a:pt x="321734" y="355600"/>
                    </a:lnTo>
                    <a:lnTo>
                      <a:pt x="249767" y="355600"/>
                    </a:lnTo>
                    <a:lnTo>
                      <a:pt x="241300" y="287867"/>
                    </a:lnTo>
                    <a:lnTo>
                      <a:pt x="262467" y="165100"/>
                    </a:lnTo>
                    <a:lnTo>
                      <a:pt x="334434" y="148167"/>
                    </a:lnTo>
                    <a:lnTo>
                      <a:pt x="368300" y="71967"/>
                    </a:lnTo>
                    <a:lnTo>
                      <a:pt x="338667" y="0"/>
                    </a:lnTo>
                    <a:lnTo>
                      <a:pt x="203200" y="0"/>
                    </a:lnTo>
                    <a:lnTo>
                      <a:pt x="165100" y="59267"/>
                    </a:lnTo>
                    <a:lnTo>
                      <a:pt x="4234" y="321734"/>
                    </a:lnTo>
                    <a:lnTo>
                      <a:pt x="25400" y="410634"/>
                    </a:lnTo>
                    <a:lnTo>
                      <a:pt x="0" y="529167"/>
                    </a:lnTo>
                    <a:lnTo>
                      <a:pt x="42334" y="639234"/>
                    </a:lnTo>
                    <a:lnTo>
                      <a:pt x="38100" y="715434"/>
                    </a:lnTo>
                    <a:lnTo>
                      <a:pt x="12700" y="804334"/>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Verdana"/>
                  <a:ea typeface="ＭＳ Ｐゴシック"/>
                  <a:cs typeface="Arial" charset="0"/>
                </a:endParaRPr>
              </a:p>
            </p:txBody>
          </p:sp>
          <p:sp>
            <p:nvSpPr>
              <p:cNvPr id="49" name="Frihandsfigur 21">
                <a:extLst>
                  <a:ext uri="{FF2B5EF4-FFF2-40B4-BE49-F238E27FC236}">
                    <a16:creationId xmlns:a16="http://schemas.microsoft.com/office/drawing/2014/main" id="{16EDA4E8-8028-8407-25CD-596EDCFE2435}"/>
                  </a:ext>
                </a:extLst>
              </p:cNvPr>
              <p:cNvSpPr/>
              <p:nvPr/>
            </p:nvSpPr>
            <p:spPr bwMode="auto">
              <a:xfrm>
                <a:off x="4513740" y="4676985"/>
                <a:ext cx="136264" cy="411247"/>
              </a:xfrm>
              <a:custGeom>
                <a:avLst/>
                <a:gdLst>
                  <a:gd name="connsiteX0" fmla="*/ 29633 w 304800"/>
                  <a:gd name="connsiteY0" fmla="*/ 927100 h 927100"/>
                  <a:gd name="connsiteX1" fmla="*/ 80433 w 304800"/>
                  <a:gd name="connsiteY1" fmla="*/ 863600 h 927100"/>
                  <a:gd name="connsiteX2" fmla="*/ 118533 w 304800"/>
                  <a:gd name="connsiteY2" fmla="*/ 601133 h 927100"/>
                  <a:gd name="connsiteX3" fmla="*/ 173567 w 304800"/>
                  <a:gd name="connsiteY3" fmla="*/ 486833 h 927100"/>
                  <a:gd name="connsiteX4" fmla="*/ 215900 w 304800"/>
                  <a:gd name="connsiteY4" fmla="*/ 436033 h 927100"/>
                  <a:gd name="connsiteX5" fmla="*/ 220133 w 304800"/>
                  <a:gd name="connsiteY5" fmla="*/ 338666 h 927100"/>
                  <a:gd name="connsiteX6" fmla="*/ 304800 w 304800"/>
                  <a:gd name="connsiteY6" fmla="*/ 55033 h 927100"/>
                  <a:gd name="connsiteX7" fmla="*/ 292100 w 304800"/>
                  <a:gd name="connsiteY7" fmla="*/ 0 h 927100"/>
                  <a:gd name="connsiteX8" fmla="*/ 198967 w 304800"/>
                  <a:gd name="connsiteY8" fmla="*/ 228600 h 927100"/>
                  <a:gd name="connsiteX9" fmla="*/ 135467 w 304800"/>
                  <a:gd name="connsiteY9" fmla="*/ 372533 h 927100"/>
                  <a:gd name="connsiteX10" fmla="*/ 105833 w 304800"/>
                  <a:gd name="connsiteY10" fmla="*/ 385233 h 927100"/>
                  <a:gd name="connsiteX11" fmla="*/ 38100 w 304800"/>
                  <a:gd name="connsiteY11" fmla="*/ 605366 h 927100"/>
                  <a:gd name="connsiteX12" fmla="*/ 8467 w 304800"/>
                  <a:gd name="connsiteY12" fmla="*/ 719666 h 927100"/>
                  <a:gd name="connsiteX13" fmla="*/ 0 w 304800"/>
                  <a:gd name="connsiteY13" fmla="*/ 872066 h 927100"/>
                  <a:gd name="connsiteX14" fmla="*/ 29633 w 304800"/>
                  <a:gd name="connsiteY14" fmla="*/ 92710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4800" h="927100">
                    <a:moveTo>
                      <a:pt x="29633" y="927100"/>
                    </a:moveTo>
                    <a:lnTo>
                      <a:pt x="80433" y="863600"/>
                    </a:lnTo>
                    <a:lnTo>
                      <a:pt x="118533" y="601133"/>
                    </a:lnTo>
                    <a:lnTo>
                      <a:pt x="173567" y="486833"/>
                    </a:lnTo>
                    <a:lnTo>
                      <a:pt x="215900" y="436033"/>
                    </a:lnTo>
                    <a:lnTo>
                      <a:pt x="220133" y="338666"/>
                    </a:lnTo>
                    <a:lnTo>
                      <a:pt x="304800" y="55033"/>
                    </a:lnTo>
                    <a:lnTo>
                      <a:pt x="292100" y="0"/>
                    </a:lnTo>
                    <a:lnTo>
                      <a:pt x="198967" y="228600"/>
                    </a:lnTo>
                    <a:lnTo>
                      <a:pt x="135467" y="372533"/>
                    </a:lnTo>
                    <a:lnTo>
                      <a:pt x="105833" y="385233"/>
                    </a:lnTo>
                    <a:lnTo>
                      <a:pt x="38100" y="605366"/>
                    </a:lnTo>
                    <a:lnTo>
                      <a:pt x="8467" y="719666"/>
                    </a:lnTo>
                    <a:lnTo>
                      <a:pt x="0" y="872066"/>
                    </a:lnTo>
                    <a:lnTo>
                      <a:pt x="29633" y="9271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50" name="Frihandsfigur 22">
                <a:extLst>
                  <a:ext uri="{FF2B5EF4-FFF2-40B4-BE49-F238E27FC236}">
                    <a16:creationId xmlns:a16="http://schemas.microsoft.com/office/drawing/2014/main" id="{17B47B78-9220-55D8-F8D1-8982C409048E}"/>
                  </a:ext>
                </a:extLst>
              </p:cNvPr>
              <p:cNvSpPr/>
              <p:nvPr/>
            </p:nvSpPr>
            <p:spPr bwMode="auto">
              <a:xfrm>
                <a:off x="3612680" y="4404457"/>
                <a:ext cx="49104" cy="45422"/>
              </a:xfrm>
              <a:custGeom>
                <a:avLst/>
                <a:gdLst>
                  <a:gd name="connsiteX0" fmla="*/ 21167 w 110067"/>
                  <a:gd name="connsiteY0" fmla="*/ 101600 h 101600"/>
                  <a:gd name="connsiteX1" fmla="*/ 110067 w 110067"/>
                  <a:gd name="connsiteY1" fmla="*/ 63500 h 101600"/>
                  <a:gd name="connsiteX2" fmla="*/ 110067 w 110067"/>
                  <a:gd name="connsiteY2" fmla="*/ 12700 h 101600"/>
                  <a:gd name="connsiteX3" fmla="*/ 46567 w 110067"/>
                  <a:gd name="connsiteY3" fmla="*/ 0 h 101600"/>
                  <a:gd name="connsiteX4" fmla="*/ 0 w 110067"/>
                  <a:gd name="connsiteY4" fmla="*/ 16934 h 101600"/>
                  <a:gd name="connsiteX5" fmla="*/ 21167 w 110067"/>
                  <a:gd name="connsiteY5"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67" h="101600">
                    <a:moveTo>
                      <a:pt x="21167" y="101600"/>
                    </a:moveTo>
                    <a:lnTo>
                      <a:pt x="110067" y="63500"/>
                    </a:lnTo>
                    <a:lnTo>
                      <a:pt x="110067" y="12700"/>
                    </a:lnTo>
                    <a:lnTo>
                      <a:pt x="46567" y="0"/>
                    </a:lnTo>
                    <a:lnTo>
                      <a:pt x="0" y="16934"/>
                    </a:lnTo>
                    <a:lnTo>
                      <a:pt x="21167" y="1016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51" name="Frihandsfigur 23">
                <a:extLst>
                  <a:ext uri="{FF2B5EF4-FFF2-40B4-BE49-F238E27FC236}">
                    <a16:creationId xmlns:a16="http://schemas.microsoft.com/office/drawing/2014/main" id="{960F8E51-A23B-7394-04E5-6C6A446CDF42}"/>
                  </a:ext>
                </a:extLst>
              </p:cNvPr>
              <p:cNvSpPr/>
              <p:nvPr/>
            </p:nvSpPr>
            <p:spPr bwMode="auto">
              <a:xfrm>
                <a:off x="3607770" y="4340622"/>
                <a:ext cx="65063" cy="60153"/>
              </a:xfrm>
              <a:custGeom>
                <a:avLst/>
                <a:gdLst>
                  <a:gd name="connsiteX0" fmla="*/ 0 w 148167"/>
                  <a:gd name="connsiteY0" fmla="*/ 127000 h 135467"/>
                  <a:gd name="connsiteX1" fmla="*/ 0 w 148167"/>
                  <a:gd name="connsiteY1" fmla="*/ 127000 h 135467"/>
                  <a:gd name="connsiteX2" fmla="*/ 84667 w 148167"/>
                  <a:gd name="connsiteY2" fmla="*/ 114300 h 135467"/>
                  <a:gd name="connsiteX3" fmla="*/ 131233 w 148167"/>
                  <a:gd name="connsiteY3" fmla="*/ 135467 h 135467"/>
                  <a:gd name="connsiteX4" fmla="*/ 148167 w 148167"/>
                  <a:gd name="connsiteY4" fmla="*/ 67733 h 135467"/>
                  <a:gd name="connsiteX5" fmla="*/ 122767 w 148167"/>
                  <a:gd name="connsiteY5" fmla="*/ 0 h 135467"/>
                  <a:gd name="connsiteX6" fmla="*/ 80433 w 148167"/>
                  <a:gd name="connsiteY6" fmla="*/ 55033 h 135467"/>
                  <a:gd name="connsiteX7" fmla="*/ 8467 w 148167"/>
                  <a:gd name="connsiteY7" fmla="*/ 71967 h 135467"/>
                  <a:gd name="connsiteX8" fmla="*/ 0 w 148167"/>
                  <a:gd name="connsiteY8" fmla="*/ 127000 h 1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167" h="135467">
                    <a:moveTo>
                      <a:pt x="0" y="127000"/>
                    </a:moveTo>
                    <a:lnTo>
                      <a:pt x="0" y="127000"/>
                    </a:lnTo>
                    <a:lnTo>
                      <a:pt x="84667" y="114300"/>
                    </a:lnTo>
                    <a:lnTo>
                      <a:pt x="131233" y="135467"/>
                    </a:lnTo>
                    <a:lnTo>
                      <a:pt x="148167" y="67733"/>
                    </a:lnTo>
                    <a:lnTo>
                      <a:pt x="122767" y="0"/>
                    </a:lnTo>
                    <a:lnTo>
                      <a:pt x="80433" y="55033"/>
                    </a:lnTo>
                    <a:lnTo>
                      <a:pt x="8467" y="71967"/>
                    </a:lnTo>
                    <a:lnTo>
                      <a:pt x="0" y="1270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52" name="Frihandsfigur 24">
                <a:extLst>
                  <a:ext uri="{FF2B5EF4-FFF2-40B4-BE49-F238E27FC236}">
                    <a16:creationId xmlns:a16="http://schemas.microsoft.com/office/drawing/2014/main" id="{D7C9F843-AABF-20F8-C030-F302CEA38B29}"/>
                  </a:ext>
                </a:extLst>
              </p:cNvPr>
              <p:cNvSpPr/>
              <p:nvPr/>
            </p:nvSpPr>
            <p:spPr bwMode="auto">
              <a:xfrm>
                <a:off x="3923264" y="4724862"/>
                <a:ext cx="488585" cy="304445"/>
              </a:xfrm>
              <a:custGeom>
                <a:avLst/>
                <a:gdLst>
                  <a:gd name="connsiteX0" fmla="*/ 884767 w 1104900"/>
                  <a:gd name="connsiteY0" fmla="*/ 588434 h 685800"/>
                  <a:gd name="connsiteX1" fmla="*/ 931333 w 1104900"/>
                  <a:gd name="connsiteY1" fmla="*/ 524934 h 685800"/>
                  <a:gd name="connsiteX2" fmla="*/ 918633 w 1104900"/>
                  <a:gd name="connsiteY2" fmla="*/ 368300 h 685800"/>
                  <a:gd name="connsiteX3" fmla="*/ 999067 w 1104900"/>
                  <a:gd name="connsiteY3" fmla="*/ 351367 h 685800"/>
                  <a:gd name="connsiteX4" fmla="*/ 973667 w 1104900"/>
                  <a:gd name="connsiteY4" fmla="*/ 292100 h 685800"/>
                  <a:gd name="connsiteX5" fmla="*/ 986367 w 1104900"/>
                  <a:gd name="connsiteY5" fmla="*/ 254000 h 685800"/>
                  <a:gd name="connsiteX6" fmla="*/ 1058333 w 1104900"/>
                  <a:gd name="connsiteY6" fmla="*/ 266700 h 685800"/>
                  <a:gd name="connsiteX7" fmla="*/ 1104900 w 1104900"/>
                  <a:gd name="connsiteY7" fmla="*/ 207434 h 685800"/>
                  <a:gd name="connsiteX8" fmla="*/ 1032933 w 1104900"/>
                  <a:gd name="connsiteY8" fmla="*/ 80434 h 685800"/>
                  <a:gd name="connsiteX9" fmla="*/ 956733 w 1104900"/>
                  <a:gd name="connsiteY9" fmla="*/ 12700 h 685800"/>
                  <a:gd name="connsiteX10" fmla="*/ 787400 w 1104900"/>
                  <a:gd name="connsiteY10" fmla="*/ 12700 h 685800"/>
                  <a:gd name="connsiteX11" fmla="*/ 783167 w 1104900"/>
                  <a:gd name="connsiteY11" fmla="*/ 42334 h 685800"/>
                  <a:gd name="connsiteX12" fmla="*/ 694267 w 1104900"/>
                  <a:gd name="connsiteY12" fmla="*/ 67734 h 685800"/>
                  <a:gd name="connsiteX13" fmla="*/ 635000 w 1104900"/>
                  <a:gd name="connsiteY13" fmla="*/ 0 h 685800"/>
                  <a:gd name="connsiteX14" fmla="*/ 448733 w 1104900"/>
                  <a:gd name="connsiteY14" fmla="*/ 63500 h 685800"/>
                  <a:gd name="connsiteX15" fmla="*/ 431800 w 1104900"/>
                  <a:gd name="connsiteY15" fmla="*/ 105834 h 685800"/>
                  <a:gd name="connsiteX16" fmla="*/ 474133 w 1104900"/>
                  <a:gd name="connsiteY16" fmla="*/ 186267 h 685800"/>
                  <a:gd name="connsiteX17" fmla="*/ 427567 w 1104900"/>
                  <a:gd name="connsiteY17" fmla="*/ 275167 h 685800"/>
                  <a:gd name="connsiteX18" fmla="*/ 342900 w 1104900"/>
                  <a:gd name="connsiteY18" fmla="*/ 143934 h 685800"/>
                  <a:gd name="connsiteX19" fmla="*/ 182033 w 1104900"/>
                  <a:gd name="connsiteY19" fmla="*/ 139700 h 685800"/>
                  <a:gd name="connsiteX20" fmla="*/ 160867 w 1104900"/>
                  <a:gd name="connsiteY20" fmla="*/ 207434 h 685800"/>
                  <a:gd name="connsiteX21" fmla="*/ 122767 w 1104900"/>
                  <a:gd name="connsiteY21" fmla="*/ 254000 h 685800"/>
                  <a:gd name="connsiteX22" fmla="*/ 0 w 1104900"/>
                  <a:gd name="connsiteY22" fmla="*/ 279400 h 685800"/>
                  <a:gd name="connsiteX23" fmla="*/ 4233 w 1104900"/>
                  <a:gd name="connsiteY23" fmla="*/ 338667 h 685800"/>
                  <a:gd name="connsiteX24" fmla="*/ 33867 w 1104900"/>
                  <a:gd name="connsiteY24" fmla="*/ 444500 h 685800"/>
                  <a:gd name="connsiteX25" fmla="*/ 59267 w 1104900"/>
                  <a:gd name="connsiteY25" fmla="*/ 520700 h 685800"/>
                  <a:gd name="connsiteX26" fmla="*/ 63500 w 1104900"/>
                  <a:gd name="connsiteY26" fmla="*/ 626534 h 685800"/>
                  <a:gd name="connsiteX27" fmla="*/ 93133 w 1104900"/>
                  <a:gd name="connsiteY27" fmla="*/ 647700 h 685800"/>
                  <a:gd name="connsiteX28" fmla="*/ 296333 w 1104900"/>
                  <a:gd name="connsiteY28" fmla="*/ 588434 h 685800"/>
                  <a:gd name="connsiteX29" fmla="*/ 325967 w 1104900"/>
                  <a:gd name="connsiteY29" fmla="*/ 550334 h 685800"/>
                  <a:gd name="connsiteX30" fmla="*/ 516467 w 1104900"/>
                  <a:gd name="connsiteY30" fmla="*/ 605367 h 685800"/>
                  <a:gd name="connsiteX31" fmla="*/ 613833 w 1104900"/>
                  <a:gd name="connsiteY31" fmla="*/ 668867 h 685800"/>
                  <a:gd name="connsiteX32" fmla="*/ 677333 w 1104900"/>
                  <a:gd name="connsiteY32" fmla="*/ 685800 h 685800"/>
                  <a:gd name="connsiteX33" fmla="*/ 728133 w 1104900"/>
                  <a:gd name="connsiteY33" fmla="*/ 626534 h 685800"/>
                  <a:gd name="connsiteX34" fmla="*/ 884767 w 1104900"/>
                  <a:gd name="connsiteY34" fmla="*/ 588434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04900" h="685800">
                    <a:moveTo>
                      <a:pt x="884767" y="588434"/>
                    </a:moveTo>
                    <a:lnTo>
                      <a:pt x="931333" y="524934"/>
                    </a:lnTo>
                    <a:lnTo>
                      <a:pt x="918633" y="368300"/>
                    </a:lnTo>
                    <a:lnTo>
                      <a:pt x="999067" y="351367"/>
                    </a:lnTo>
                    <a:lnTo>
                      <a:pt x="973667" y="292100"/>
                    </a:lnTo>
                    <a:lnTo>
                      <a:pt x="986367" y="254000"/>
                    </a:lnTo>
                    <a:cubicBezTo>
                      <a:pt x="1055487" y="266960"/>
                      <a:pt x="1031129" y="266700"/>
                      <a:pt x="1058333" y="266700"/>
                    </a:cubicBezTo>
                    <a:lnTo>
                      <a:pt x="1104900" y="207434"/>
                    </a:lnTo>
                    <a:lnTo>
                      <a:pt x="1032933" y="80434"/>
                    </a:lnTo>
                    <a:lnTo>
                      <a:pt x="956733" y="12700"/>
                    </a:lnTo>
                    <a:lnTo>
                      <a:pt x="787400" y="12700"/>
                    </a:lnTo>
                    <a:lnTo>
                      <a:pt x="783167" y="42334"/>
                    </a:lnTo>
                    <a:lnTo>
                      <a:pt x="694267" y="67734"/>
                    </a:lnTo>
                    <a:lnTo>
                      <a:pt x="635000" y="0"/>
                    </a:lnTo>
                    <a:lnTo>
                      <a:pt x="448733" y="63500"/>
                    </a:lnTo>
                    <a:lnTo>
                      <a:pt x="431800" y="105834"/>
                    </a:lnTo>
                    <a:lnTo>
                      <a:pt x="474133" y="186267"/>
                    </a:lnTo>
                    <a:lnTo>
                      <a:pt x="427567" y="275167"/>
                    </a:lnTo>
                    <a:lnTo>
                      <a:pt x="342900" y="143934"/>
                    </a:lnTo>
                    <a:lnTo>
                      <a:pt x="182033" y="139700"/>
                    </a:lnTo>
                    <a:lnTo>
                      <a:pt x="160867" y="207434"/>
                    </a:lnTo>
                    <a:lnTo>
                      <a:pt x="122767" y="254000"/>
                    </a:lnTo>
                    <a:lnTo>
                      <a:pt x="0" y="279400"/>
                    </a:lnTo>
                    <a:lnTo>
                      <a:pt x="4233" y="338667"/>
                    </a:lnTo>
                    <a:lnTo>
                      <a:pt x="33867" y="444500"/>
                    </a:lnTo>
                    <a:lnTo>
                      <a:pt x="59267" y="520700"/>
                    </a:lnTo>
                    <a:lnTo>
                      <a:pt x="63500" y="626534"/>
                    </a:lnTo>
                    <a:cubicBezTo>
                      <a:pt x="86663" y="649695"/>
                      <a:pt x="74689" y="647700"/>
                      <a:pt x="93133" y="647700"/>
                    </a:cubicBezTo>
                    <a:lnTo>
                      <a:pt x="296333" y="588434"/>
                    </a:lnTo>
                    <a:lnTo>
                      <a:pt x="325967" y="550334"/>
                    </a:lnTo>
                    <a:lnTo>
                      <a:pt x="516467" y="605367"/>
                    </a:lnTo>
                    <a:lnTo>
                      <a:pt x="613833" y="668867"/>
                    </a:lnTo>
                    <a:lnTo>
                      <a:pt x="677333" y="685800"/>
                    </a:lnTo>
                    <a:lnTo>
                      <a:pt x="728133" y="626534"/>
                    </a:lnTo>
                    <a:lnTo>
                      <a:pt x="884767" y="588434"/>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53" name="Frihandsfigur 25">
                <a:extLst>
                  <a:ext uri="{FF2B5EF4-FFF2-40B4-BE49-F238E27FC236}">
                    <a16:creationId xmlns:a16="http://schemas.microsoft.com/office/drawing/2014/main" id="{275E28E7-6A55-E577-6952-60109222B8D2}"/>
                  </a:ext>
                </a:extLst>
              </p:cNvPr>
              <p:cNvSpPr/>
              <p:nvPr/>
            </p:nvSpPr>
            <p:spPr bwMode="auto">
              <a:xfrm>
                <a:off x="3707206" y="4576321"/>
                <a:ext cx="290941" cy="462806"/>
              </a:xfrm>
              <a:custGeom>
                <a:avLst/>
                <a:gdLst>
                  <a:gd name="connsiteX0" fmla="*/ 427566 w 656166"/>
                  <a:gd name="connsiteY0" fmla="*/ 1045633 h 1045633"/>
                  <a:gd name="connsiteX1" fmla="*/ 537633 w 656166"/>
                  <a:gd name="connsiteY1" fmla="*/ 960966 h 1045633"/>
                  <a:gd name="connsiteX2" fmla="*/ 546100 w 656166"/>
                  <a:gd name="connsiteY2" fmla="*/ 842433 h 1045633"/>
                  <a:gd name="connsiteX3" fmla="*/ 495300 w 656166"/>
                  <a:gd name="connsiteY3" fmla="*/ 668866 h 1045633"/>
                  <a:gd name="connsiteX4" fmla="*/ 503766 w 656166"/>
                  <a:gd name="connsiteY4" fmla="*/ 618066 h 1045633"/>
                  <a:gd name="connsiteX5" fmla="*/ 605366 w 656166"/>
                  <a:gd name="connsiteY5" fmla="*/ 592666 h 1045633"/>
                  <a:gd name="connsiteX6" fmla="*/ 656166 w 656166"/>
                  <a:gd name="connsiteY6" fmla="*/ 533400 h 1045633"/>
                  <a:gd name="connsiteX7" fmla="*/ 618066 w 656166"/>
                  <a:gd name="connsiteY7" fmla="*/ 427566 h 1045633"/>
                  <a:gd name="connsiteX8" fmla="*/ 508000 w 656166"/>
                  <a:gd name="connsiteY8" fmla="*/ 406400 h 1045633"/>
                  <a:gd name="connsiteX9" fmla="*/ 440266 w 656166"/>
                  <a:gd name="connsiteY9" fmla="*/ 452966 h 1045633"/>
                  <a:gd name="connsiteX10" fmla="*/ 402166 w 656166"/>
                  <a:gd name="connsiteY10" fmla="*/ 364066 h 1045633"/>
                  <a:gd name="connsiteX11" fmla="*/ 355600 w 656166"/>
                  <a:gd name="connsiteY11" fmla="*/ 355600 h 1045633"/>
                  <a:gd name="connsiteX12" fmla="*/ 359833 w 656166"/>
                  <a:gd name="connsiteY12" fmla="*/ 300566 h 1045633"/>
                  <a:gd name="connsiteX13" fmla="*/ 241300 w 656166"/>
                  <a:gd name="connsiteY13" fmla="*/ 224366 h 1045633"/>
                  <a:gd name="connsiteX14" fmla="*/ 169333 w 656166"/>
                  <a:gd name="connsiteY14" fmla="*/ 254000 h 1045633"/>
                  <a:gd name="connsiteX15" fmla="*/ 131233 w 656166"/>
                  <a:gd name="connsiteY15" fmla="*/ 258233 h 1045633"/>
                  <a:gd name="connsiteX16" fmla="*/ 122766 w 656166"/>
                  <a:gd name="connsiteY16" fmla="*/ 143933 h 1045633"/>
                  <a:gd name="connsiteX17" fmla="*/ 97366 w 656166"/>
                  <a:gd name="connsiteY17" fmla="*/ 114300 h 1045633"/>
                  <a:gd name="connsiteX18" fmla="*/ 101600 w 656166"/>
                  <a:gd name="connsiteY18" fmla="*/ 0 h 1045633"/>
                  <a:gd name="connsiteX19" fmla="*/ 0 w 656166"/>
                  <a:gd name="connsiteY19" fmla="*/ 118533 h 1045633"/>
                  <a:gd name="connsiteX20" fmla="*/ 12700 w 656166"/>
                  <a:gd name="connsiteY20" fmla="*/ 173566 h 1045633"/>
                  <a:gd name="connsiteX21" fmla="*/ 25400 w 656166"/>
                  <a:gd name="connsiteY21" fmla="*/ 292100 h 1045633"/>
                  <a:gd name="connsiteX22" fmla="*/ 63500 w 656166"/>
                  <a:gd name="connsiteY22" fmla="*/ 431800 h 1045633"/>
                  <a:gd name="connsiteX23" fmla="*/ 131233 w 656166"/>
                  <a:gd name="connsiteY23" fmla="*/ 537633 h 1045633"/>
                  <a:gd name="connsiteX24" fmla="*/ 211666 w 656166"/>
                  <a:gd name="connsiteY24" fmla="*/ 643466 h 1045633"/>
                  <a:gd name="connsiteX25" fmla="*/ 258233 w 656166"/>
                  <a:gd name="connsiteY25" fmla="*/ 757766 h 1045633"/>
                  <a:gd name="connsiteX26" fmla="*/ 325966 w 656166"/>
                  <a:gd name="connsiteY26" fmla="*/ 762000 h 1045633"/>
                  <a:gd name="connsiteX27" fmla="*/ 342900 w 656166"/>
                  <a:gd name="connsiteY27" fmla="*/ 829733 h 1045633"/>
                  <a:gd name="connsiteX28" fmla="*/ 317500 w 656166"/>
                  <a:gd name="connsiteY28" fmla="*/ 939800 h 1045633"/>
                  <a:gd name="connsiteX29" fmla="*/ 325966 w 656166"/>
                  <a:gd name="connsiteY29" fmla="*/ 990600 h 1045633"/>
                  <a:gd name="connsiteX30" fmla="*/ 427566 w 656166"/>
                  <a:gd name="connsiteY30" fmla="*/ 1045633 h 104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6166" h="1045633">
                    <a:moveTo>
                      <a:pt x="427566" y="1045633"/>
                    </a:moveTo>
                    <a:lnTo>
                      <a:pt x="537633" y="960966"/>
                    </a:lnTo>
                    <a:lnTo>
                      <a:pt x="546100" y="842433"/>
                    </a:lnTo>
                    <a:lnTo>
                      <a:pt x="495300" y="668866"/>
                    </a:lnTo>
                    <a:lnTo>
                      <a:pt x="503766" y="618066"/>
                    </a:lnTo>
                    <a:lnTo>
                      <a:pt x="605366" y="592666"/>
                    </a:lnTo>
                    <a:lnTo>
                      <a:pt x="656166" y="533400"/>
                    </a:lnTo>
                    <a:lnTo>
                      <a:pt x="618066" y="427566"/>
                    </a:lnTo>
                    <a:lnTo>
                      <a:pt x="508000" y="406400"/>
                    </a:lnTo>
                    <a:lnTo>
                      <a:pt x="440266" y="452966"/>
                    </a:lnTo>
                    <a:lnTo>
                      <a:pt x="402166" y="364066"/>
                    </a:lnTo>
                    <a:lnTo>
                      <a:pt x="355600" y="355600"/>
                    </a:lnTo>
                    <a:lnTo>
                      <a:pt x="359833" y="300566"/>
                    </a:lnTo>
                    <a:lnTo>
                      <a:pt x="241300" y="224366"/>
                    </a:lnTo>
                    <a:lnTo>
                      <a:pt x="169333" y="254000"/>
                    </a:lnTo>
                    <a:lnTo>
                      <a:pt x="131233" y="258233"/>
                    </a:lnTo>
                    <a:lnTo>
                      <a:pt x="122766" y="143933"/>
                    </a:lnTo>
                    <a:lnTo>
                      <a:pt x="97366" y="114300"/>
                    </a:lnTo>
                    <a:lnTo>
                      <a:pt x="101600" y="0"/>
                    </a:lnTo>
                    <a:lnTo>
                      <a:pt x="0" y="118533"/>
                    </a:lnTo>
                    <a:lnTo>
                      <a:pt x="12700" y="173566"/>
                    </a:lnTo>
                    <a:lnTo>
                      <a:pt x="25400" y="292100"/>
                    </a:lnTo>
                    <a:lnTo>
                      <a:pt x="63500" y="431800"/>
                    </a:lnTo>
                    <a:lnTo>
                      <a:pt x="131233" y="537633"/>
                    </a:lnTo>
                    <a:lnTo>
                      <a:pt x="211666" y="643466"/>
                    </a:lnTo>
                    <a:lnTo>
                      <a:pt x="258233" y="757766"/>
                    </a:lnTo>
                    <a:lnTo>
                      <a:pt x="325966" y="762000"/>
                    </a:lnTo>
                    <a:lnTo>
                      <a:pt x="342900" y="829733"/>
                    </a:lnTo>
                    <a:lnTo>
                      <a:pt x="317500" y="939800"/>
                    </a:lnTo>
                    <a:lnTo>
                      <a:pt x="325966" y="990600"/>
                    </a:lnTo>
                    <a:lnTo>
                      <a:pt x="427566" y="1045633"/>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54" name="Frihandsfigur 26">
                <a:extLst>
                  <a:ext uri="{FF2B5EF4-FFF2-40B4-BE49-F238E27FC236}">
                    <a16:creationId xmlns:a16="http://schemas.microsoft.com/office/drawing/2014/main" id="{126E2EB7-4A5E-2740-C09C-1BCEB6167FED}"/>
                  </a:ext>
                </a:extLst>
              </p:cNvPr>
              <p:cNvSpPr/>
              <p:nvPr/>
            </p:nvSpPr>
            <p:spPr bwMode="auto">
              <a:xfrm>
                <a:off x="4130728" y="4982658"/>
                <a:ext cx="330225" cy="173091"/>
              </a:xfrm>
              <a:custGeom>
                <a:avLst/>
                <a:gdLst>
                  <a:gd name="connsiteX0" fmla="*/ 745067 w 745067"/>
                  <a:gd name="connsiteY0" fmla="*/ 177800 h 389467"/>
                  <a:gd name="connsiteX1" fmla="*/ 711200 w 745067"/>
                  <a:gd name="connsiteY1" fmla="*/ 127000 h 389467"/>
                  <a:gd name="connsiteX2" fmla="*/ 626533 w 745067"/>
                  <a:gd name="connsiteY2" fmla="*/ 143933 h 389467"/>
                  <a:gd name="connsiteX3" fmla="*/ 541867 w 745067"/>
                  <a:gd name="connsiteY3" fmla="*/ 38100 h 389467"/>
                  <a:gd name="connsiteX4" fmla="*/ 410633 w 745067"/>
                  <a:gd name="connsiteY4" fmla="*/ 0 h 389467"/>
                  <a:gd name="connsiteX5" fmla="*/ 258233 w 745067"/>
                  <a:gd name="connsiteY5" fmla="*/ 42333 h 389467"/>
                  <a:gd name="connsiteX6" fmla="*/ 203200 w 745067"/>
                  <a:gd name="connsiteY6" fmla="*/ 93133 h 389467"/>
                  <a:gd name="connsiteX7" fmla="*/ 139700 w 745067"/>
                  <a:gd name="connsiteY7" fmla="*/ 84667 h 389467"/>
                  <a:gd name="connsiteX8" fmla="*/ 46567 w 745067"/>
                  <a:gd name="connsiteY8" fmla="*/ 25400 h 389467"/>
                  <a:gd name="connsiteX9" fmla="*/ 0 w 745067"/>
                  <a:gd name="connsiteY9" fmla="*/ 63500 h 389467"/>
                  <a:gd name="connsiteX10" fmla="*/ 8467 w 745067"/>
                  <a:gd name="connsiteY10" fmla="*/ 194733 h 389467"/>
                  <a:gd name="connsiteX11" fmla="*/ 50800 w 745067"/>
                  <a:gd name="connsiteY11" fmla="*/ 228600 h 389467"/>
                  <a:gd name="connsiteX12" fmla="*/ 59267 w 745067"/>
                  <a:gd name="connsiteY12" fmla="*/ 334433 h 389467"/>
                  <a:gd name="connsiteX13" fmla="*/ 114300 w 745067"/>
                  <a:gd name="connsiteY13" fmla="*/ 389467 h 389467"/>
                  <a:gd name="connsiteX14" fmla="*/ 194733 w 745067"/>
                  <a:gd name="connsiteY14" fmla="*/ 351367 h 389467"/>
                  <a:gd name="connsiteX15" fmla="*/ 139700 w 745067"/>
                  <a:gd name="connsiteY15" fmla="*/ 245533 h 389467"/>
                  <a:gd name="connsiteX16" fmla="*/ 173567 w 745067"/>
                  <a:gd name="connsiteY16" fmla="*/ 237067 h 389467"/>
                  <a:gd name="connsiteX17" fmla="*/ 342900 w 745067"/>
                  <a:gd name="connsiteY17" fmla="*/ 254000 h 389467"/>
                  <a:gd name="connsiteX18" fmla="*/ 478367 w 745067"/>
                  <a:gd name="connsiteY18" fmla="*/ 258233 h 389467"/>
                  <a:gd name="connsiteX19" fmla="*/ 592667 w 745067"/>
                  <a:gd name="connsiteY19" fmla="*/ 241300 h 389467"/>
                  <a:gd name="connsiteX20" fmla="*/ 639233 w 745067"/>
                  <a:gd name="connsiteY20" fmla="*/ 292100 h 389467"/>
                  <a:gd name="connsiteX21" fmla="*/ 668867 w 745067"/>
                  <a:gd name="connsiteY21" fmla="*/ 325967 h 389467"/>
                  <a:gd name="connsiteX22" fmla="*/ 745067 w 745067"/>
                  <a:gd name="connsiteY22" fmla="*/ 177800 h 389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5067" h="389467">
                    <a:moveTo>
                      <a:pt x="745067" y="177800"/>
                    </a:moveTo>
                    <a:lnTo>
                      <a:pt x="711200" y="127000"/>
                    </a:lnTo>
                    <a:lnTo>
                      <a:pt x="626533" y="143933"/>
                    </a:lnTo>
                    <a:lnTo>
                      <a:pt x="541867" y="38100"/>
                    </a:lnTo>
                    <a:lnTo>
                      <a:pt x="410633" y="0"/>
                    </a:lnTo>
                    <a:lnTo>
                      <a:pt x="258233" y="42333"/>
                    </a:lnTo>
                    <a:lnTo>
                      <a:pt x="203200" y="93133"/>
                    </a:lnTo>
                    <a:lnTo>
                      <a:pt x="139700" y="84667"/>
                    </a:lnTo>
                    <a:lnTo>
                      <a:pt x="46567" y="25400"/>
                    </a:lnTo>
                    <a:lnTo>
                      <a:pt x="0" y="63500"/>
                    </a:lnTo>
                    <a:lnTo>
                      <a:pt x="8467" y="194733"/>
                    </a:lnTo>
                    <a:lnTo>
                      <a:pt x="50800" y="228600"/>
                    </a:lnTo>
                    <a:lnTo>
                      <a:pt x="59267" y="334433"/>
                    </a:lnTo>
                    <a:lnTo>
                      <a:pt x="114300" y="389467"/>
                    </a:lnTo>
                    <a:lnTo>
                      <a:pt x="194733" y="351367"/>
                    </a:lnTo>
                    <a:lnTo>
                      <a:pt x="139700" y="245533"/>
                    </a:lnTo>
                    <a:lnTo>
                      <a:pt x="173567" y="237067"/>
                    </a:lnTo>
                    <a:lnTo>
                      <a:pt x="342900" y="254000"/>
                    </a:lnTo>
                    <a:lnTo>
                      <a:pt x="478367" y="258233"/>
                    </a:lnTo>
                    <a:lnTo>
                      <a:pt x="592667" y="241300"/>
                    </a:lnTo>
                    <a:lnTo>
                      <a:pt x="639233" y="292100"/>
                    </a:lnTo>
                    <a:lnTo>
                      <a:pt x="668867" y="325967"/>
                    </a:lnTo>
                    <a:lnTo>
                      <a:pt x="745067" y="177800"/>
                    </a:lnTo>
                    <a:close/>
                  </a:path>
                </a:pathLst>
              </a:custGeom>
              <a:solidFill>
                <a:srgbClr val="5B9BD5"/>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55" name="Frihandsfigur 27">
                <a:extLst>
                  <a:ext uri="{FF2B5EF4-FFF2-40B4-BE49-F238E27FC236}">
                    <a16:creationId xmlns:a16="http://schemas.microsoft.com/office/drawing/2014/main" id="{A93E22DB-410D-3169-6A84-22EBE6D9715F}"/>
                  </a:ext>
                </a:extLst>
              </p:cNvPr>
              <p:cNvSpPr/>
              <p:nvPr/>
            </p:nvSpPr>
            <p:spPr bwMode="auto">
              <a:xfrm>
                <a:off x="3767358" y="4967927"/>
                <a:ext cx="395288" cy="402653"/>
              </a:xfrm>
              <a:custGeom>
                <a:avLst/>
                <a:gdLst>
                  <a:gd name="connsiteX0" fmla="*/ 889000 w 889000"/>
                  <a:gd name="connsiteY0" fmla="*/ 372533 h 905933"/>
                  <a:gd name="connsiteX1" fmla="*/ 876300 w 889000"/>
                  <a:gd name="connsiteY1" fmla="*/ 249766 h 905933"/>
                  <a:gd name="connsiteX2" fmla="*/ 838200 w 889000"/>
                  <a:gd name="connsiteY2" fmla="*/ 211666 h 905933"/>
                  <a:gd name="connsiteX3" fmla="*/ 829734 w 889000"/>
                  <a:gd name="connsiteY3" fmla="*/ 97366 h 905933"/>
                  <a:gd name="connsiteX4" fmla="*/ 880534 w 889000"/>
                  <a:gd name="connsiteY4" fmla="*/ 46566 h 905933"/>
                  <a:gd name="connsiteX5" fmla="*/ 660400 w 889000"/>
                  <a:gd name="connsiteY5" fmla="*/ 0 h 905933"/>
                  <a:gd name="connsiteX6" fmla="*/ 639234 w 889000"/>
                  <a:gd name="connsiteY6" fmla="*/ 38100 h 905933"/>
                  <a:gd name="connsiteX7" fmla="*/ 440267 w 889000"/>
                  <a:gd name="connsiteY7" fmla="*/ 93133 h 905933"/>
                  <a:gd name="connsiteX8" fmla="*/ 393700 w 889000"/>
                  <a:gd name="connsiteY8" fmla="*/ 63500 h 905933"/>
                  <a:gd name="connsiteX9" fmla="*/ 292100 w 889000"/>
                  <a:gd name="connsiteY9" fmla="*/ 152400 h 905933"/>
                  <a:gd name="connsiteX10" fmla="*/ 198967 w 889000"/>
                  <a:gd name="connsiteY10" fmla="*/ 93133 h 905933"/>
                  <a:gd name="connsiteX11" fmla="*/ 177800 w 889000"/>
                  <a:gd name="connsiteY11" fmla="*/ 46566 h 905933"/>
                  <a:gd name="connsiteX12" fmla="*/ 84667 w 889000"/>
                  <a:gd name="connsiteY12" fmla="*/ 12700 h 905933"/>
                  <a:gd name="connsiteX13" fmla="*/ 63500 w 889000"/>
                  <a:gd name="connsiteY13" fmla="*/ 55033 h 905933"/>
                  <a:gd name="connsiteX14" fmla="*/ 135467 w 889000"/>
                  <a:gd name="connsiteY14" fmla="*/ 194733 h 905933"/>
                  <a:gd name="connsiteX15" fmla="*/ 105834 w 889000"/>
                  <a:gd name="connsiteY15" fmla="*/ 220133 h 905933"/>
                  <a:gd name="connsiteX16" fmla="*/ 0 w 889000"/>
                  <a:gd name="connsiteY16" fmla="*/ 165100 h 905933"/>
                  <a:gd name="connsiteX17" fmla="*/ 46567 w 889000"/>
                  <a:gd name="connsiteY17" fmla="*/ 287866 h 905933"/>
                  <a:gd name="connsiteX18" fmla="*/ 97367 w 889000"/>
                  <a:gd name="connsiteY18" fmla="*/ 385233 h 905933"/>
                  <a:gd name="connsiteX19" fmla="*/ 127000 w 889000"/>
                  <a:gd name="connsiteY19" fmla="*/ 491066 h 905933"/>
                  <a:gd name="connsiteX20" fmla="*/ 228600 w 889000"/>
                  <a:gd name="connsiteY20" fmla="*/ 635000 h 905933"/>
                  <a:gd name="connsiteX21" fmla="*/ 237067 w 889000"/>
                  <a:gd name="connsiteY21" fmla="*/ 694266 h 905933"/>
                  <a:gd name="connsiteX22" fmla="*/ 165100 w 889000"/>
                  <a:gd name="connsiteY22" fmla="*/ 732366 h 905933"/>
                  <a:gd name="connsiteX23" fmla="*/ 182034 w 889000"/>
                  <a:gd name="connsiteY23" fmla="*/ 812800 h 905933"/>
                  <a:gd name="connsiteX24" fmla="*/ 182034 w 889000"/>
                  <a:gd name="connsiteY24" fmla="*/ 855133 h 905933"/>
                  <a:gd name="connsiteX25" fmla="*/ 143934 w 889000"/>
                  <a:gd name="connsiteY25" fmla="*/ 842433 h 905933"/>
                  <a:gd name="connsiteX26" fmla="*/ 118534 w 889000"/>
                  <a:gd name="connsiteY26" fmla="*/ 876300 h 905933"/>
                  <a:gd name="connsiteX27" fmla="*/ 393700 w 889000"/>
                  <a:gd name="connsiteY27" fmla="*/ 905933 h 905933"/>
                  <a:gd name="connsiteX28" fmla="*/ 457200 w 889000"/>
                  <a:gd name="connsiteY28" fmla="*/ 880533 h 905933"/>
                  <a:gd name="connsiteX29" fmla="*/ 499534 w 889000"/>
                  <a:gd name="connsiteY29" fmla="*/ 893233 h 905933"/>
                  <a:gd name="connsiteX30" fmla="*/ 524934 w 889000"/>
                  <a:gd name="connsiteY30" fmla="*/ 859366 h 905933"/>
                  <a:gd name="connsiteX31" fmla="*/ 618067 w 889000"/>
                  <a:gd name="connsiteY31" fmla="*/ 859366 h 905933"/>
                  <a:gd name="connsiteX32" fmla="*/ 745067 w 889000"/>
                  <a:gd name="connsiteY32" fmla="*/ 901700 h 905933"/>
                  <a:gd name="connsiteX33" fmla="*/ 800100 w 889000"/>
                  <a:gd name="connsiteY33" fmla="*/ 800100 h 905933"/>
                  <a:gd name="connsiteX34" fmla="*/ 800100 w 889000"/>
                  <a:gd name="connsiteY34" fmla="*/ 732366 h 905933"/>
                  <a:gd name="connsiteX35" fmla="*/ 745067 w 889000"/>
                  <a:gd name="connsiteY35" fmla="*/ 647700 h 905933"/>
                  <a:gd name="connsiteX36" fmla="*/ 753534 w 889000"/>
                  <a:gd name="connsiteY36" fmla="*/ 533400 h 905933"/>
                  <a:gd name="connsiteX37" fmla="*/ 817034 w 889000"/>
                  <a:gd name="connsiteY37" fmla="*/ 436033 h 905933"/>
                  <a:gd name="connsiteX38" fmla="*/ 889000 w 889000"/>
                  <a:gd name="connsiteY38" fmla="*/ 372533 h 90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89000" h="905933">
                    <a:moveTo>
                      <a:pt x="889000" y="372533"/>
                    </a:moveTo>
                    <a:lnTo>
                      <a:pt x="876300" y="249766"/>
                    </a:lnTo>
                    <a:lnTo>
                      <a:pt x="838200" y="211666"/>
                    </a:lnTo>
                    <a:lnTo>
                      <a:pt x="829734" y="97366"/>
                    </a:lnTo>
                    <a:lnTo>
                      <a:pt x="880534" y="46566"/>
                    </a:lnTo>
                    <a:lnTo>
                      <a:pt x="660400" y="0"/>
                    </a:lnTo>
                    <a:lnTo>
                      <a:pt x="639234" y="38100"/>
                    </a:lnTo>
                    <a:lnTo>
                      <a:pt x="440267" y="93133"/>
                    </a:lnTo>
                    <a:lnTo>
                      <a:pt x="393700" y="63500"/>
                    </a:lnTo>
                    <a:lnTo>
                      <a:pt x="292100" y="152400"/>
                    </a:lnTo>
                    <a:lnTo>
                      <a:pt x="198967" y="93133"/>
                    </a:lnTo>
                    <a:lnTo>
                      <a:pt x="177800" y="46566"/>
                    </a:lnTo>
                    <a:lnTo>
                      <a:pt x="84667" y="12700"/>
                    </a:lnTo>
                    <a:lnTo>
                      <a:pt x="63500" y="55033"/>
                    </a:lnTo>
                    <a:lnTo>
                      <a:pt x="135467" y="194733"/>
                    </a:lnTo>
                    <a:lnTo>
                      <a:pt x="105834" y="220133"/>
                    </a:lnTo>
                    <a:lnTo>
                      <a:pt x="0" y="165100"/>
                    </a:lnTo>
                    <a:lnTo>
                      <a:pt x="46567" y="287866"/>
                    </a:lnTo>
                    <a:lnTo>
                      <a:pt x="97367" y="385233"/>
                    </a:lnTo>
                    <a:lnTo>
                      <a:pt x="127000" y="491066"/>
                    </a:lnTo>
                    <a:lnTo>
                      <a:pt x="228600" y="635000"/>
                    </a:lnTo>
                    <a:lnTo>
                      <a:pt x="237067" y="694266"/>
                    </a:lnTo>
                    <a:lnTo>
                      <a:pt x="165100" y="732366"/>
                    </a:lnTo>
                    <a:lnTo>
                      <a:pt x="182034" y="812800"/>
                    </a:lnTo>
                    <a:lnTo>
                      <a:pt x="182034" y="855133"/>
                    </a:lnTo>
                    <a:lnTo>
                      <a:pt x="143934" y="842433"/>
                    </a:lnTo>
                    <a:lnTo>
                      <a:pt x="118534" y="876300"/>
                    </a:lnTo>
                    <a:lnTo>
                      <a:pt x="393700" y="905933"/>
                    </a:lnTo>
                    <a:lnTo>
                      <a:pt x="457200" y="880533"/>
                    </a:lnTo>
                    <a:lnTo>
                      <a:pt x="499534" y="893233"/>
                    </a:lnTo>
                    <a:lnTo>
                      <a:pt x="524934" y="859366"/>
                    </a:lnTo>
                    <a:lnTo>
                      <a:pt x="618067" y="859366"/>
                    </a:lnTo>
                    <a:lnTo>
                      <a:pt x="745067" y="901700"/>
                    </a:lnTo>
                    <a:lnTo>
                      <a:pt x="800100" y="800100"/>
                    </a:lnTo>
                    <a:lnTo>
                      <a:pt x="800100" y="732366"/>
                    </a:lnTo>
                    <a:lnTo>
                      <a:pt x="745067" y="647700"/>
                    </a:lnTo>
                    <a:lnTo>
                      <a:pt x="753534" y="533400"/>
                    </a:lnTo>
                    <a:lnTo>
                      <a:pt x="817034" y="436033"/>
                    </a:lnTo>
                    <a:lnTo>
                      <a:pt x="889000" y="372533"/>
                    </a:lnTo>
                    <a:close/>
                  </a:path>
                </a:pathLst>
              </a:custGeom>
              <a:solidFill>
                <a:srgbClr val="5B9BD5"/>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grpSp>
        <p:grpSp>
          <p:nvGrpSpPr>
            <p:cNvPr id="56" name="Grupp 55">
              <a:extLst>
                <a:ext uri="{FF2B5EF4-FFF2-40B4-BE49-F238E27FC236}">
                  <a16:creationId xmlns:a16="http://schemas.microsoft.com/office/drawing/2014/main" id="{CC57FB75-B929-87AF-DADD-17AC7082C595}"/>
                </a:ext>
              </a:extLst>
            </p:cNvPr>
            <p:cNvGrpSpPr/>
            <p:nvPr/>
          </p:nvGrpSpPr>
          <p:grpSpPr>
            <a:xfrm>
              <a:off x="5233528" y="1457888"/>
              <a:ext cx="1676931" cy="3942223"/>
              <a:chOff x="3548845" y="649224"/>
              <a:chExt cx="2008356" cy="4721356"/>
            </a:xfrm>
            <a:effectLst>
              <a:outerShdw blurRad="50800" dist="38100" dir="2700000" algn="tl" rotWithShape="0">
                <a:prstClr val="black">
                  <a:alpha val="40000"/>
                </a:prstClr>
              </a:outerShdw>
            </a:effectLst>
          </p:grpSpPr>
          <p:sp>
            <p:nvSpPr>
              <p:cNvPr id="57" name="Frihandsfigur 41">
                <a:extLst>
                  <a:ext uri="{FF2B5EF4-FFF2-40B4-BE49-F238E27FC236}">
                    <a16:creationId xmlns:a16="http://schemas.microsoft.com/office/drawing/2014/main" id="{D24C2F79-0039-B6B9-A6F2-23CF824DB631}"/>
                  </a:ext>
                </a:extLst>
              </p:cNvPr>
              <p:cNvSpPr/>
              <p:nvPr/>
            </p:nvSpPr>
            <p:spPr bwMode="auto">
              <a:xfrm>
                <a:off x="4323113" y="3650073"/>
                <a:ext cx="352238" cy="379329"/>
              </a:xfrm>
              <a:custGeom>
                <a:avLst/>
                <a:gdLst>
                  <a:gd name="connsiteX0" fmla="*/ 584200 w 757766"/>
                  <a:gd name="connsiteY0" fmla="*/ 584200 h 855133"/>
                  <a:gd name="connsiteX1" fmla="*/ 567266 w 757766"/>
                  <a:gd name="connsiteY1" fmla="*/ 482600 h 855133"/>
                  <a:gd name="connsiteX2" fmla="*/ 520700 w 757766"/>
                  <a:gd name="connsiteY2" fmla="*/ 440267 h 855133"/>
                  <a:gd name="connsiteX3" fmla="*/ 554566 w 757766"/>
                  <a:gd name="connsiteY3" fmla="*/ 359833 h 855133"/>
                  <a:gd name="connsiteX4" fmla="*/ 626533 w 757766"/>
                  <a:gd name="connsiteY4" fmla="*/ 385233 h 855133"/>
                  <a:gd name="connsiteX5" fmla="*/ 681566 w 757766"/>
                  <a:gd name="connsiteY5" fmla="*/ 368300 h 855133"/>
                  <a:gd name="connsiteX6" fmla="*/ 698500 w 757766"/>
                  <a:gd name="connsiteY6" fmla="*/ 296333 h 855133"/>
                  <a:gd name="connsiteX7" fmla="*/ 660400 w 757766"/>
                  <a:gd name="connsiteY7" fmla="*/ 258233 h 855133"/>
                  <a:gd name="connsiteX8" fmla="*/ 745066 w 757766"/>
                  <a:gd name="connsiteY8" fmla="*/ 207433 h 855133"/>
                  <a:gd name="connsiteX9" fmla="*/ 757766 w 757766"/>
                  <a:gd name="connsiteY9" fmla="*/ 55033 h 855133"/>
                  <a:gd name="connsiteX10" fmla="*/ 698500 w 757766"/>
                  <a:gd name="connsiteY10" fmla="*/ 0 h 855133"/>
                  <a:gd name="connsiteX11" fmla="*/ 656166 w 757766"/>
                  <a:gd name="connsiteY11" fmla="*/ 25400 h 855133"/>
                  <a:gd name="connsiteX12" fmla="*/ 596900 w 757766"/>
                  <a:gd name="connsiteY12" fmla="*/ 0 h 855133"/>
                  <a:gd name="connsiteX13" fmla="*/ 579966 w 757766"/>
                  <a:gd name="connsiteY13" fmla="*/ 46567 h 855133"/>
                  <a:gd name="connsiteX14" fmla="*/ 546100 w 757766"/>
                  <a:gd name="connsiteY14" fmla="*/ 80433 h 855133"/>
                  <a:gd name="connsiteX15" fmla="*/ 440266 w 757766"/>
                  <a:gd name="connsiteY15" fmla="*/ 80433 h 855133"/>
                  <a:gd name="connsiteX16" fmla="*/ 423333 w 757766"/>
                  <a:gd name="connsiteY16" fmla="*/ 122767 h 855133"/>
                  <a:gd name="connsiteX17" fmla="*/ 376766 w 757766"/>
                  <a:gd name="connsiteY17" fmla="*/ 203200 h 855133"/>
                  <a:gd name="connsiteX18" fmla="*/ 292100 w 757766"/>
                  <a:gd name="connsiteY18" fmla="*/ 186267 h 855133"/>
                  <a:gd name="connsiteX19" fmla="*/ 203200 w 757766"/>
                  <a:gd name="connsiteY19" fmla="*/ 101600 h 855133"/>
                  <a:gd name="connsiteX20" fmla="*/ 143933 w 757766"/>
                  <a:gd name="connsiteY20" fmla="*/ 114300 h 855133"/>
                  <a:gd name="connsiteX21" fmla="*/ 105833 w 757766"/>
                  <a:gd name="connsiteY21" fmla="*/ 160867 h 855133"/>
                  <a:gd name="connsiteX22" fmla="*/ 88900 w 757766"/>
                  <a:gd name="connsiteY22" fmla="*/ 292100 h 855133"/>
                  <a:gd name="connsiteX23" fmla="*/ 21166 w 757766"/>
                  <a:gd name="connsiteY23" fmla="*/ 287867 h 855133"/>
                  <a:gd name="connsiteX24" fmla="*/ 0 w 757766"/>
                  <a:gd name="connsiteY24" fmla="*/ 359833 h 855133"/>
                  <a:gd name="connsiteX25" fmla="*/ 55033 w 757766"/>
                  <a:gd name="connsiteY25" fmla="*/ 469900 h 855133"/>
                  <a:gd name="connsiteX26" fmla="*/ 38100 w 757766"/>
                  <a:gd name="connsiteY26" fmla="*/ 537633 h 855133"/>
                  <a:gd name="connsiteX27" fmla="*/ 67733 w 757766"/>
                  <a:gd name="connsiteY27" fmla="*/ 550333 h 855133"/>
                  <a:gd name="connsiteX28" fmla="*/ 114300 w 757766"/>
                  <a:gd name="connsiteY28" fmla="*/ 690033 h 855133"/>
                  <a:gd name="connsiteX29" fmla="*/ 84666 w 757766"/>
                  <a:gd name="connsiteY29" fmla="*/ 740833 h 855133"/>
                  <a:gd name="connsiteX30" fmla="*/ 97366 w 757766"/>
                  <a:gd name="connsiteY30" fmla="*/ 833967 h 855133"/>
                  <a:gd name="connsiteX31" fmla="*/ 139700 w 757766"/>
                  <a:gd name="connsiteY31" fmla="*/ 855133 h 855133"/>
                  <a:gd name="connsiteX32" fmla="*/ 211666 w 757766"/>
                  <a:gd name="connsiteY32" fmla="*/ 778933 h 855133"/>
                  <a:gd name="connsiteX33" fmla="*/ 275166 w 757766"/>
                  <a:gd name="connsiteY33" fmla="*/ 778933 h 855133"/>
                  <a:gd name="connsiteX34" fmla="*/ 334433 w 757766"/>
                  <a:gd name="connsiteY34" fmla="*/ 762000 h 855133"/>
                  <a:gd name="connsiteX35" fmla="*/ 325966 w 757766"/>
                  <a:gd name="connsiteY35" fmla="*/ 677333 h 855133"/>
                  <a:gd name="connsiteX36" fmla="*/ 427566 w 757766"/>
                  <a:gd name="connsiteY36" fmla="*/ 651933 h 855133"/>
                  <a:gd name="connsiteX37" fmla="*/ 533400 w 757766"/>
                  <a:gd name="connsiteY37" fmla="*/ 639233 h 855133"/>
                  <a:gd name="connsiteX38" fmla="*/ 584200 w 757766"/>
                  <a:gd name="connsiteY38" fmla="*/ 584200 h 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57766" h="855133">
                    <a:moveTo>
                      <a:pt x="584200" y="584200"/>
                    </a:moveTo>
                    <a:lnTo>
                      <a:pt x="567266" y="482600"/>
                    </a:lnTo>
                    <a:lnTo>
                      <a:pt x="520700" y="440267"/>
                    </a:lnTo>
                    <a:lnTo>
                      <a:pt x="554566" y="359833"/>
                    </a:lnTo>
                    <a:lnTo>
                      <a:pt x="626533" y="385233"/>
                    </a:lnTo>
                    <a:lnTo>
                      <a:pt x="681566" y="368300"/>
                    </a:lnTo>
                    <a:lnTo>
                      <a:pt x="698500" y="296333"/>
                    </a:lnTo>
                    <a:lnTo>
                      <a:pt x="660400" y="258233"/>
                    </a:lnTo>
                    <a:lnTo>
                      <a:pt x="745066" y="207433"/>
                    </a:lnTo>
                    <a:lnTo>
                      <a:pt x="757766" y="55033"/>
                    </a:lnTo>
                    <a:lnTo>
                      <a:pt x="698500" y="0"/>
                    </a:lnTo>
                    <a:lnTo>
                      <a:pt x="656166" y="25400"/>
                    </a:lnTo>
                    <a:lnTo>
                      <a:pt x="596900" y="0"/>
                    </a:lnTo>
                    <a:lnTo>
                      <a:pt x="579966" y="46567"/>
                    </a:lnTo>
                    <a:lnTo>
                      <a:pt x="546100" y="80433"/>
                    </a:lnTo>
                    <a:lnTo>
                      <a:pt x="440266" y="80433"/>
                    </a:lnTo>
                    <a:lnTo>
                      <a:pt x="423333" y="122767"/>
                    </a:lnTo>
                    <a:lnTo>
                      <a:pt x="376766" y="203200"/>
                    </a:lnTo>
                    <a:lnTo>
                      <a:pt x="292100" y="186267"/>
                    </a:lnTo>
                    <a:lnTo>
                      <a:pt x="203200" y="101600"/>
                    </a:lnTo>
                    <a:lnTo>
                      <a:pt x="143933" y="114300"/>
                    </a:lnTo>
                    <a:lnTo>
                      <a:pt x="105833" y="160867"/>
                    </a:lnTo>
                    <a:lnTo>
                      <a:pt x="88900" y="292100"/>
                    </a:lnTo>
                    <a:lnTo>
                      <a:pt x="21166" y="287867"/>
                    </a:lnTo>
                    <a:lnTo>
                      <a:pt x="0" y="359833"/>
                    </a:lnTo>
                    <a:lnTo>
                      <a:pt x="55033" y="469900"/>
                    </a:lnTo>
                    <a:lnTo>
                      <a:pt x="38100" y="537633"/>
                    </a:lnTo>
                    <a:lnTo>
                      <a:pt x="67733" y="550333"/>
                    </a:lnTo>
                    <a:lnTo>
                      <a:pt x="114300" y="690033"/>
                    </a:lnTo>
                    <a:lnTo>
                      <a:pt x="84666" y="740833"/>
                    </a:lnTo>
                    <a:lnTo>
                      <a:pt x="97366" y="833967"/>
                    </a:lnTo>
                    <a:lnTo>
                      <a:pt x="139700" y="855133"/>
                    </a:lnTo>
                    <a:lnTo>
                      <a:pt x="211666" y="778933"/>
                    </a:lnTo>
                    <a:lnTo>
                      <a:pt x="275166" y="778933"/>
                    </a:lnTo>
                    <a:lnTo>
                      <a:pt x="334433" y="762000"/>
                    </a:lnTo>
                    <a:cubicBezTo>
                      <a:pt x="321524" y="675938"/>
                      <a:pt x="293195" y="677333"/>
                      <a:pt x="325966" y="677333"/>
                    </a:cubicBezTo>
                    <a:lnTo>
                      <a:pt x="427566" y="651933"/>
                    </a:lnTo>
                    <a:lnTo>
                      <a:pt x="533400" y="639233"/>
                    </a:lnTo>
                    <a:lnTo>
                      <a:pt x="584200" y="5842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58" name="Frihandsfigur 5">
                <a:extLst>
                  <a:ext uri="{FF2B5EF4-FFF2-40B4-BE49-F238E27FC236}">
                    <a16:creationId xmlns:a16="http://schemas.microsoft.com/office/drawing/2014/main" id="{5E081F2C-A978-F43F-8E7A-7226A1D698A2}"/>
                  </a:ext>
                </a:extLst>
              </p:cNvPr>
              <p:cNvSpPr/>
              <p:nvPr/>
            </p:nvSpPr>
            <p:spPr bwMode="auto">
              <a:xfrm>
                <a:off x="4311186" y="649224"/>
                <a:ext cx="1246015" cy="1357727"/>
              </a:xfrm>
              <a:custGeom>
                <a:avLst/>
                <a:gdLst>
                  <a:gd name="connsiteX0" fmla="*/ 2040467 w 2810933"/>
                  <a:gd name="connsiteY0" fmla="*/ 3064934 h 3064934"/>
                  <a:gd name="connsiteX1" fmla="*/ 1943100 w 2810933"/>
                  <a:gd name="connsiteY1" fmla="*/ 2988734 h 3064934"/>
                  <a:gd name="connsiteX2" fmla="*/ 1833033 w 2810933"/>
                  <a:gd name="connsiteY2" fmla="*/ 2980267 h 3064934"/>
                  <a:gd name="connsiteX3" fmla="*/ 1485900 w 2810933"/>
                  <a:gd name="connsiteY3" fmla="*/ 2861734 h 3064934"/>
                  <a:gd name="connsiteX4" fmla="*/ 1325033 w 2810933"/>
                  <a:gd name="connsiteY4" fmla="*/ 3048000 h 3064934"/>
                  <a:gd name="connsiteX5" fmla="*/ 1270000 w 2810933"/>
                  <a:gd name="connsiteY5" fmla="*/ 2967567 h 3064934"/>
                  <a:gd name="connsiteX6" fmla="*/ 914400 w 2810933"/>
                  <a:gd name="connsiteY6" fmla="*/ 2730500 h 3064934"/>
                  <a:gd name="connsiteX7" fmla="*/ 766233 w 2810933"/>
                  <a:gd name="connsiteY7" fmla="*/ 2683934 h 3064934"/>
                  <a:gd name="connsiteX8" fmla="*/ 448733 w 2810933"/>
                  <a:gd name="connsiteY8" fmla="*/ 2370667 h 3064934"/>
                  <a:gd name="connsiteX9" fmla="*/ 381000 w 2810933"/>
                  <a:gd name="connsiteY9" fmla="*/ 2370667 h 3064934"/>
                  <a:gd name="connsiteX10" fmla="*/ 135467 w 2810933"/>
                  <a:gd name="connsiteY10" fmla="*/ 2175934 h 3064934"/>
                  <a:gd name="connsiteX11" fmla="*/ 42333 w 2810933"/>
                  <a:gd name="connsiteY11" fmla="*/ 2150534 h 3064934"/>
                  <a:gd name="connsiteX12" fmla="*/ 0 w 2810933"/>
                  <a:gd name="connsiteY12" fmla="*/ 2040467 h 3064934"/>
                  <a:gd name="connsiteX13" fmla="*/ 325967 w 2810933"/>
                  <a:gd name="connsiteY13" fmla="*/ 1570567 h 3064934"/>
                  <a:gd name="connsiteX14" fmla="*/ 321733 w 2810933"/>
                  <a:gd name="connsiteY14" fmla="*/ 1426634 h 3064934"/>
                  <a:gd name="connsiteX15" fmla="*/ 224367 w 2810933"/>
                  <a:gd name="connsiteY15" fmla="*/ 1257300 h 3064934"/>
                  <a:gd name="connsiteX16" fmla="*/ 262467 w 2810933"/>
                  <a:gd name="connsiteY16" fmla="*/ 1189567 h 3064934"/>
                  <a:gd name="connsiteX17" fmla="*/ 321733 w 2810933"/>
                  <a:gd name="connsiteY17" fmla="*/ 1189567 h 3064934"/>
                  <a:gd name="connsiteX18" fmla="*/ 364067 w 2810933"/>
                  <a:gd name="connsiteY18" fmla="*/ 1138767 h 3064934"/>
                  <a:gd name="connsiteX19" fmla="*/ 427567 w 2810933"/>
                  <a:gd name="connsiteY19" fmla="*/ 905934 h 3064934"/>
                  <a:gd name="connsiteX20" fmla="*/ 579967 w 2810933"/>
                  <a:gd name="connsiteY20" fmla="*/ 728134 h 3064934"/>
                  <a:gd name="connsiteX21" fmla="*/ 757767 w 2810933"/>
                  <a:gd name="connsiteY21" fmla="*/ 850900 h 3064934"/>
                  <a:gd name="connsiteX22" fmla="*/ 838200 w 2810933"/>
                  <a:gd name="connsiteY22" fmla="*/ 656167 h 3064934"/>
                  <a:gd name="connsiteX23" fmla="*/ 808567 w 2810933"/>
                  <a:gd name="connsiteY23" fmla="*/ 397934 h 3064934"/>
                  <a:gd name="connsiteX24" fmla="*/ 897467 w 2810933"/>
                  <a:gd name="connsiteY24" fmla="*/ 364067 h 3064934"/>
                  <a:gd name="connsiteX25" fmla="*/ 969433 w 2810933"/>
                  <a:gd name="connsiteY25" fmla="*/ 419100 h 3064934"/>
                  <a:gd name="connsiteX26" fmla="*/ 1083733 w 2810933"/>
                  <a:gd name="connsiteY26" fmla="*/ 410634 h 3064934"/>
                  <a:gd name="connsiteX27" fmla="*/ 1337733 w 2810933"/>
                  <a:gd name="connsiteY27" fmla="*/ 508000 h 3064934"/>
                  <a:gd name="connsiteX28" fmla="*/ 1405467 w 2810933"/>
                  <a:gd name="connsiteY28" fmla="*/ 419100 h 3064934"/>
                  <a:gd name="connsiteX29" fmla="*/ 1333500 w 2810933"/>
                  <a:gd name="connsiteY29" fmla="*/ 342900 h 3064934"/>
                  <a:gd name="connsiteX30" fmla="*/ 1409700 w 2810933"/>
                  <a:gd name="connsiteY30" fmla="*/ 249767 h 3064934"/>
                  <a:gd name="connsiteX31" fmla="*/ 1430867 w 2810933"/>
                  <a:gd name="connsiteY31" fmla="*/ 105834 h 3064934"/>
                  <a:gd name="connsiteX32" fmla="*/ 1367367 w 2810933"/>
                  <a:gd name="connsiteY32" fmla="*/ 0 h 3064934"/>
                  <a:gd name="connsiteX33" fmla="*/ 1595967 w 2810933"/>
                  <a:gd name="connsiteY33" fmla="*/ 4234 h 3064934"/>
                  <a:gd name="connsiteX34" fmla="*/ 1579033 w 2810933"/>
                  <a:gd name="connsiteY34" fmla="*/ 33867 h 3064934"/>
                  <a:gd name="connsiteX35" fmla="*/ 1727200 w 2810933"/>
                  <a:gd name="connsiteY35" fmla="*/ 148167 h 3064934"/>
                  <a:gd name="connsiteX36" fmla="*/ 1845733 w 2810933"/>
                  <a:gd name="connsiteY36" fmla="*/ 262467 h 3064934"/>
                  <a:gd name="connsiteX37" fmla="*/ 1849967 w 2810933"/>
                  <a:gd name="connsiteY37" fmla="*/ 313267 h 3064934"/>
                  <a:gd name="connsiteX38" fmla="*/ 1896533 w 2810933"/>
                  <a:gd name="connsiteY38" fmla="*/ 309034 h 3064934"/>
                  <a:gd name="connsiteX39" fmla="*/ 2074333 w 2810933"/>
                  <a:gd name="connsiteY39" fmla="*/ 376767 h 3064934"/>
                  <a:gd name="connsiteX40" fmla="*/ 2256367 w 2810933"/>
                  <a:gd name="connsiteY40" fmla="*/ 486834 h 3064934"/>
                  <a:gd name="connsiteX41" fmla="*/ 2290233 w 2810933"/>
                  <a:gd name="connsiteY41" fmla="*/ 622300 h 3064934"/>
                  <a:gd name="connsiteX42" fmla="*/ 2328333 w 2810933"/>
                  <a:gd name="connsiteY42" fmla="*/ 613834 h 3064934"/>
                  <a:gd name="connsiteX43" fmla="*/ 2455333 w 2810933"/>
                  <a:gd name="connsiteY43" fmla="*/ 745067 h 3064934"/>
                  <a:gd name="connsiteX44" fmla="*/ 2417233 w 2810933"/>
                  <a:gd name="connsiteY44" fmla="*/ 914400 h 3064934"/>
                  <a:gd name="connsiteX45" fmla="*/ 2459567 w 2810933"/>
                  <a:gd name="connsiteY45" fmla="*/ 973667 h 3064934"/>
                  <a:gd name="connsiteX46" fmla="*/ 2425700 w 2810933"/>
                  <a:gd name="connsiteY46" fmla="*/ 1109134 h 3064934"/>
                  <a:gd name="connsiteX47" fmla="*/ 2468033 w 2810933"/>
                  <a:gd name="connsiteY47" fmla="*/ 1147234 h 3064934"/>
                  <a:gd name="connsiteX48" fmla="*/ 2527300 w 2810933"/>
                  <a:gd name="connsiteY48" fmla="*/ 1121834 h 3064934"/>
                  <a:gd name="connsiteX49" fmla="*/ 2535767 w 2810933"/>
                  <a:gd name="connsiteY49" fmla="*/ 1244600 h 3064934"/>
                  <a:gd name="connsiteX50" fmla="*/ 2514600 w 2810933"/>
                  <a:gd name="connsiteY50" fmla="*/ 1380067 h 3064934"/>
                  <a:gd name="connsiteX51" fmla="*/ 2662767 w 2810933"/>
                  <a:gd name="connsiteY51" fmla="*/ 1600200 h 3064934"/>
                  <a:gd name="connsiteX52" fmla="*/ 2645833 w 2810933"/>
                  <a:gd name="connsiteY52" fmla="*/ 1778000 h 3064934"/>
                  <a:gd name="connsiteX53" fmla="*/ 2611967 w 2810933"/>
                  <a:gd name="connsiteY53" fmla="*/ 1900767 h 3064934"/>
                  <a:gd name="connsiteX54" fmla="*/ 2620433 w 2810933"/>
                  <a:gd name="connsiteY54" fmla="*/ 2053167 h 3064934"/>
                  <a:gd name="connsiteX55" fmla="*/ 2709333 w 2810933"/>
                  <a:gd name="connsiteY55" fmla="*/ 2129367 h 3064934"/>
                  <a:gd name="connsiteX56" fmla="*/ 2810933 w 2810933"/>
                  <a:gd name="connsiteY56" fmla="*/ 2370667 h 3064934"/>
                  <a:gd name="connsiteX57" fmla="*/ 2738967 w 2810933"/>
                  <a:gd name="connsiteY57" fmla="*/ 2404534 h 3064934"/>
                  <a:gd name="connsiteX58" fmla="*/ 2624667 w 2810933"/>
                  <a:gd name="connsiteY58" fmla="*/ 2391834 h 3064934"/>
                  <a:gd name="connsiteX59" fmla="*/ 2590800 w 2810933"/>
                  <a:gd name="connsiteY59" fmla="*/ 2429934 h 3064934"/>
                  <a:gd name="connsiteX60" fmla="*/ 2527300 w 2810933"/>
                  <a:gd name="connsiteY60" fmla="*/ 2417234 h 3064934"/>
                  <a:gd name="connsiteX61" fmla="*/ 2535767 w 2810933"/>
                  <a:gd name="connsiteY61" fmla="*/ 2468034 h 3064934"/>
                  <a:gd name="connsiteX62" fmla="*/ 2476500 w 2810933"/>
                  <a:gd name="connsiteY62" fmla="*/ 2468034 h 3064934"/>
                  <a:gd name="connsiteX63" fmla="*/ 2349500 w 2810933"/>
                  <a:gd name="connsiteY63" fmla="*/ 2391834 h 3064934"/>
                  <a:gd name="connsiteX64" fmla="*/ 2353733 w 2810933"/>
                  <a:gd name="connsiteY64" fmla="*/ 2442634 h 3064934"/>
                  <a:gd name="connsiteX65" fmla="*/ 2264833 w 2810933"/>
                  <a:gd name="connsiteY65" fmla="*/ 2391834 h 3064934"/>
                  <a:gd name="connsiteX66" fmla="*/ 2247900 w 2810933"/>
                  <a:gd name="connsiteY66" fmla="*/ 2569634 h 3064934"/>
                  <a:gd name="connsiteX67" fmla="*/ 2281767 w 2810933"/>
                  <a:gd name="connsiteY67" fmla="*/ 2620434 h 3064934"/>
                  <a:gd name="connsiteX68" fmla="*/ 2273300 w 2810933"/>
                  <a:gd name="connsiteY68" fmla="*/ 2650067 h 3064934"/>
                  <a:gd name="connsiteX69" fmla="*/ 2209800 w 2810933"/>
                  <a:gd name="connsiteY69" fmla="*/ 2650067 h 3064934"/>
                  <a:gd name="connsiteX70" fmla="*/ 2154767 w 2810933"/>
                  <a:gd name="connsiteY70" fmla="*/ 2785534 h 3064934"/>
                  <a:gd name="connsiteX71" fmla="*/ 2019300 w 2810933"/>
                  <a:gd name="connsiteY71" fmla="*/ 2806700 h 3064934"/>
                  <a:gd name="connsiteX72" fmla="*/ 2070100 w 2810933"/>
                  <a:gd name="connsiteY72" fmla="*/ 2904067 h 3064934"/>
                  <a:gd name="connsiteX73" fmla="*/ 2036233 w 2810933"/>
                  <a:gd name="connsiteY73" fmla="*/ 2954867 h 3064934"/>
                  <a:gd name="connsiteX74" fmla="*/ 2040467 w 2810933"/>
                  <a:gd name="connsiteY74" fmla="*/ 3064934 h 3064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810933" h="3064934">
                    <a:moveTo>
                      <a:pt x="2040467" y="3064934"/>
                    </a:moveTo>
                    <a:lnTo>
                      <a:pt x="1943100" y="2988734"/>
                    </a:lnTo>
                    <a:lnTo>
                      <a:pt x="1833033" y="2980267"/>
                    </a:lnTo>
                    <a:lnTo>
                      <a:pt x="1485900" y="2861734"/>
                    </a:lnTo>
                    <a:lnTo>
                      <a:pt x="1325033" y="3048000"/>
                    </a:lnTo>
                    <a:lnTo>
                      <a:pt x="1270000" y="2967567"/>
                    </a:lnTo>
                    <a:lnTo>
                      <a:pt x="914400" y="2730500"/>
                    </a:lnTo>
                    <a:lnTo>
                      <a:pt x="766233" y="2683934"/>
                    </a:lnTo>
                    <a:lnTo>
                      <a:pt x="448733" y="2370667"/>
                    </a:lnTo>
                    <a:lnTo>
                      <a:pt x="381000" y="2370667"/>
                    </a:lnTo>
                    <a:lnTo>
                      <a:pt x="135467" y="2175934"/>
                    </a:lnTo>
                    <a:lnTo>
                      <a:pt x="42333" y="2150534"/>
                    </a:lnTo>
                    <a:lnTo>
                      <a:pt x="0" y="2040467"/>
                    </a:lnTo>
                    <a:lnTo>
                      <a:pt x="325967" y="1570567"/>
                    </a:lnTo>
                    <a:lnTo>
                      <a:pt x="321733" y="1426634"/>
                    </a:lnTo>
                    <a:lnTo>
                      <a:pt x="224367" y="1257300"/>
                    </a:lnTo>
                    <a:lnTo>
                      <a:pt x="262467" y="1189567"/>
                    </a:lnTo>
                    <a:lnTo>
                      <a:pt x="321733" y="1189567"/>
                    </a:lnTo>
                    <a:lnTo>
                      <a:pt x="364067" y="1138767"/>
                    </a:lnTo>
                    <a:lnTo>
                      <a:pt x="427567" y="905934"/>
                    </a:lnTo>
                    <a:lnTo>
                      <a:pt x="579967" y="728134"/>
                    </a:lnTo>
                    <a:lnTo>
                      <a:pt x="757767" y="850900"/>
                    </a:lnTo>
                    <a:lnTo>
                      <a:pt x="838200" y="656167"/>
                    </a:lnTo>
                    <a:lnTo>
                      <a:pt x="808567" y="397934"/>
                    </a:lnTo>
                    <a:lnTo>
                      <a:pt x="897467" y="364067"/>
                    </a:lnTo>
                    <a:lnTo>
                      <a:pt x="969433" y="419100"/>
                    </a:lnTo>
                    <a:lnTo>
                      <a:pt x="1083733" y="410634"/>
                    </a:lnTo>
                    <a:lnTo>
                      <a:pt x="1337733" y="508000"/>
                    </a:lnTo>
                    <a:lnTo>
                      <a:pt x="1405467" y="419100"/>
                    </a:lnTo>
                    <a:lnTo>
                      <a:pt x="1333500" y="342900"/>
                    </a:lnTo>
                    <a:lnTo>
                      <a:pt x="1409700" y="249767"/>
                    </a:lnTo>
                    <a:lnTo>
                      <a:pt x="1430867" y="105834"/>
                    </a:lnTo>
                    <a:lnTo>
                      <a:pt x="1367367" y="0"/>
                    </a:lnTo>
                    <a:lnTo>
                      <a:pt x="1595967" y="4234"/>
                    </a:lnTo>
                    <a:lnTo>
                      <a:pt x="1579033" y="33867"/>
                    </a:lnTo>
                    <a:lnTo>
                      <a:pt x="1727200" y="148167"/>
                    </a:lnTo>
                    <a:lnTo>
                      <a:pt x="1845733" y="262467"/>
                    </a:lnTo>
                    <a:lnTo>
                      <a:pt x="1849967" y="313267"/>
                    </a:lnTo>
                    <a:lnTo>
                      <a:pt x="1896533" y="309034"/>
                    </a:lnTo>
                    <a:lnTo>
                      <a:pt x="2074333" y="376767"/>
                    </a:lnTo>
                    <a:lnTo>
                      <a:pt x="2256367" y="486834"/>
                    </a:lnTo>
                    <a:lnTo>
                      <a:pt x="2290233" y="622300"/>
                    </a:lnTo>
                    <a:lnTo>
                      <a:pt x="2328333" y="613834"/>
                    </a:lnTo>
                    <a:lnTo>
                      <a:pt x="2455333" y="745067"/>
                    </a:lnTo>
                    <a:lnTo>
                      <a:pt x="2417233" y="914400"/>
                    </a:lnTo>
                    <a:lnTo>
                      <a:pt x="2459567" y="973667"/>
                    </a:lnTo>
                    <a:lnTo>
                      <a:pt x="2425700" y="1109134"/>
                    </a:lnTo>
                    <a:lnTo>
                      <a:pt x="2468033" y="1147234"/>
                    </a:lnTo>
                    <a:lnTo>
                      <a:pt x="2527300" y="1121834"/>
                    </a:lnTo>
                    <a:lnTo>
                      <a:pt x="2535767" y="1244600"/>
                    </a:lnTo>
                    <a:lnTo>
                      <a:pt x="2514600" y="1380067"/>
                    </a:lnTo>
                    <a:lnTo>
                      <a:pt x="2662767" y="1600200"/>
                    </a:lnTo>
                    <a:lnTo>
                      <a:pt x="2645833" y="1778000"/>
                    </a:lnTo>
                    <a:lnTo>
                      <a:pt x="2611967" y="1900767"/>
                    </a:lnTo>
                    <a:lnTo>
                      <a:pt x="2620433" y="2053167"/>
                    </a:lnTo>
                    <a:lnTo>
                      <a:pt x="2709333" y="2129367"/>
                    </a:lnTo>
                    <a:lnTo>
                      <a:pt x="2810933" y="2370667"/>
                    </a:lnTo>
                    <a:lnTo>
                      <a:pt x="2738967" y="2404534"/>
                    </a:lnTo>
                    <a:lnTo>
                      <a:pt x="2624667" y="2391834"/>
                    </a:lnTo>
                    <a:lnTo>
                      <a:pt x="2590800" y="2429934"/>
                    </a:lnTo>
                    <a:lnTo>
                      <a:pt x="2527300" y="2417234"/>
                    </a:lnTo>
                    <a:lnTo>
                      <a:pt x="2535767" y="2468034"/>
                    </a:lnTo>
                    <a:lnTo>
                      <a:pt x="2476500" y="2468034"/>
                    </a:lnTo>
                    <a:lnTo>
                      <a:pt x="2349500" y="2391834"/>
                    </a:lnTo>
                    <a:lnTo>
                      <a:pt x="2353733" y="2442634"/>
                    </a:lnTo>
                    <a:lnTo>
                      <a:pt x="2264833" y="2391834"/>
                    </a:lnTo>
                    <a:lnTo>
                      <a:pt x="2247900" y="2569634"/>
                    </a:lnTo>
                    <a:lnTo>
                      <a:pt x="2281767" y="2620434"/>
                    </a:lnTo>
                    <a:lnTo>
                      <a:pt x="2273300" y="2650067"/>
                    </a:lnTo>
                    <a:lnTo>
                      <a:pt x="2209800" y="2650067"/>
                    </a:lnTo>
                    <a:lnTo>
                      <a:pt x="2154767" y="2785534"/>
                    </a:lnTo>
                    <a:lnTo>
                      <a:pt x="2019300" y="2806700"/>
                    </a:lnTo>
                    <a:lnTo>
                      <a:pt x="2070100" y="2904067"/>
                    </a:lnTo>
                    <a:lnTo>
                      <a:pt x="2036233" y="2954867"/>
                    </a:lnTo>
                    <a:lnTo>
                      <a:pt x="2040467" y="3064934"/>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59" name="Frihandsfigur 6">
                <a:extLst>
                  <a:ext uri="{FF2B5EF4-FFF2-40B4-BE49-F238E27FC236}">
                    <a16:creationId xmlns:a16="http://schemas.microsoft.com/office/drawing/2014/main" id="{49B8DFF2-AC7C-F1F6-9289-80C27DFC62C7}"/>
                  </a:ext>
                </a:extLst>
              </p:cNvPr>
              <p:cNvSpPr/>
              <p:nvPr/>
            </p:nvSpPr>
            <p:spPr bwMode="auto">
              <a:xfrm>
                <a:off x="4157735" y="1599388"/>
                <a:ext cx="1085200" cy="982081"/>
              </a:xfrm>
              <a:custGeom>
                <a:avLst/>
                <a:gdLst>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1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446866" h="2218267">
                    <a:moveTo>
                      <a:pt x="1579033" y="2006600"/>
                    </a:moveTo>
                    <a:lnTo>
                      <a:pt x="1667933" y="2137834"/>
                    </a:lnTo>
                    <a:lnTo>
                      <a:pt x="1748366" y="2218267"/>
                    </a:lnTo>
                    <a:lnTo>
                      <a:pt x="1799166" y="2163234"/>
                    </a:lnTo>
                    <a:lnTo>
                      <a:pt x="1854200" y="2205567"/>
                    </a:lnTo>
                    <a:lnTo>
                      <a:pt x="1896533" y="2192867"/>
                    </a:lnTo>
                    <a:lnTo>
                      <a:pt x="1934633" y="2091267"/>
                    </a:lnTo>
                    <a:lnTo>
                      <a:pt x="2036233" y="2027767"/>
                    </a:lnTo>
                    <a:cubicBezTo>
                      <a:pt x="2079970" y="2032140"/>
                      <a:pt x="2078566" y="2046181"/>
                      <a:pt x="2078566" y="2027767"/>
                    </a:cubicBezTo>
                    <a:lnTo>
                      <a:pt x="2133600" y="1930400"/>
                    </a:lnTo>
                    <a:lnTo>
                      <a:pt x="2218266" y="1883834"/>
                    </a:lnTo>
                    <a:lnTo>
                      <a:pt x="2260600" y="1659467"/>
                    </a:lnTo>
                    <a:lnTo>
                      <a:pt x="2332566" y="1536700"/>
                    </a:lnTo>
                    <a:lnTo>
                      <a:pt x="2446866" y="1413934"/>
                    </a:lnTo>
                    <a:lnTo>
                      <a:pt x="2349500" y="1278467"/>
                    </a:lnTo>
                    <a:lnTo>
                      <a:pt x="2319866" y="1181100"/>
                    </a:lnTo>
                    <a:lnTo>
                      <a:pt x="2269066" y="1117600"/>
                    </a:lnTo>
                    <a:lnTo>
                      <a:pt x="2387600" y="910167"/>
                    </a:lnTo>
                    <a:lnTo>
                      <a:pt x="2277533" y="833967"/>
                    </a:lnTo>
                    <a:lnTo>
                      <a:pt x="2192866" y="838200"/>
                    </a:lnTo>
                    <a:lnTo>
                      <a:pt x="1837266" y="711200"/>
                    </a:lnTo>
                    <a:cubicBezTo>
                      <a:pt x="1796344" y="769056"/>
                      <a:pt x="1755423" y="801511"/>
                      <a:pt x="1714501" y="884767"/>
                    </a:cubicBezTo>
                    <a:cubicBezTo>
                      <a:pt x="1707446" y="870656"/>
                      <a:pt x="1683455" y="890412"/>
                      <a:pt x="1667933" y="893234"/>
                    </a:cubicBezTo>
                    <a:lnTo>
                      <a:pt x="1625600" y="812800"/>
                    </a:lnTo>
                    <a:lnTo>
                      <a:pt x="1257300" y="584200"/>
                    </a:lnTo>
                    <a:lnTo>
                      <a:pt x="1113366" y="537634"/>
                    </a:lnTo>
                    <a:lnTo>
                      <a:pt x="804333" y="224367"/>
                    </a:lnTo>
                    <a:lnTo>
                      <a:pt x="732366" y="224367"/>
                    </a:lnTo>
                    <a:lnTo>
                      <a:pt x="461433" y="8467"/>
                    </a:lnTo>
                    <a:lnTo>
                      <a:pt x="393700" y="0"/>
                    </a:lnTo>
                    <a:lnTo>
                      <a:pt x="385233" y="46567"/>
                    </a:lnTo>
                    <a:lnTo>
                      <a:pt x="245533" y="127000"/>
                    </a:lnTo>
                    <a:lnTo>
                      <a:pt x="71966" y="148167"/>
                    </a:lnTo>
                    <a:lnTo>
                      <a:pt x="97366" y="461434"/>
                    </a:lnTo>
                    <a:lnTo>
                      <a:pt x="71966" y="723900"/>
                    </a:lnTo>
                    <a:lnTo>
                      <a:pt x="0" y="918634"/>
                    </a:lnTo>
                    <a:lnTo>
                      <a:pt x="237066" y="1168400"/>
                    </a:lnTo>
                    <a:lnTo>
                      <a:pt x="237066" y="1219200"/>
                    </a:lnTo>
                    <a:lnTo>
                      <a:pt x="351366" y="1329267"/>
                    </a:lnTo>
                    <a:lnTo>
                      <a:pt x="410633" y="1468967"/>
                    </a:lnTo>
                    <a:lnTo>
                      <a:pt x="469900" y="1481667"/>
                    </a:lnTo>
                    <a:lnTo>
                      <a:pt x="491066" y="1532467"/>
                    </a:lnTo>
                    <a:lnTo>
                      <a:pt x="529166" y="1536700"/>
                    </a:lnTo>
                    <a:lnTo>
                      <a:pt x="563033" y="1608667"/>
                    </a:lnTo>
                    <a:lnTo>
                      <a:pt x="558800" y="1646767"/>
                    </a:lnTo>
                    <a:lnTo>
                      <a:pt x="635000" y="1604434"/>
                    </a:lnTo>
                    <a:cubicBezTo>
                      <a:pt x="708953" y="1694031"/>
                      <a:pt x="832091" y="1871134"/>
                      <a:pt x="859366" y="1871134"/>
                    </a:cubicBezTo>
                    <a:lnTo>
                      <a:pt x="1168400" y="1926167"/>
                    </a:lnTo>
                    <a:lnTo>
                      <a:pt x="1384300" y="1820334"/>
                    </a:lnTo>
                    <a:lnTo>
                      <a:pt x="1397000" y="1858434"/>
                    </a:lnTo>
                    <a:lnTo>
                      <a:pt x="1375833" y="1883834"/>
                    </a:lnTo>
                    <a:lnTo>
                      <a:pt x="1409700" y="1938867"/>
                    </a:lnTo>
                    <a:lnTo>
                      <a:pt x="1579033" y="20066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60" name="Frihandsfigur 7">
                <a:extLst>
                  <a:ext uri="{FF2B5EF4-FFF2-40B4-BE49-F238E27FC236}">
                    <a16:creationId xmlns:a16="http://schemas.microsoft.com/office/drawing/2014/main" id="{7A2E3F8B-55BE-CB20-FE8B-B039A340EDD3}"/>
                  </a:ext>
                </a:extLst>
              </p:cNvPr>
              <p:cNvSpPr/>
              <p:nvPr/>
            </p:nvSpPr>
            <p:spPr bwMode="auto">
              <a:xfrm>
                <a:off x="4204384" y="2402239"/>
                <a:ext cx="726740" cy="666587"/>
              </a:xfrm>
              <a:custGeom>
                <a:avLst/>
                <a:gdLst>
                  <a:gd name="connsiteX0" fmla="*/ 1604433 w 1638300"/>
                  <a:gd name="connsiteY0" fmla="*/ 508000 h 1507066"/>
                  <a:gd name="connsiteX1" fmla="*/ 1638300 w 1638300"/>
                  <a:gd name="connsiteY1" fmla="*/ 402166 h 1507066"/>
                  <a:gd name="connsiteX2" fmla="*/ 1566333 w 1638300"/>
                  <a:gd name="connsiteY2" fmla="*/ 321733 h 1507066"/>
                  <a:gd name="connsiteX3" fmla="*/ 1481667 w 1638300"/>
                  <a:gd name="connsiteY3" fmla="*/ 190500 h 1507066"/>
                  <a:gd name="connsiteX4" fmla="*/ 1303867 w 1638300"/>
                  <a:gd name="connsiteY4" fmla="*/ 118533 h 1507066"/>
                  <a:gd name="connsiteX5" fmla="*/ 1278467 w 1638300"/>
                  <a:gd name="connsiteY5" fmla="*/ 63500 h 1507066"/>
                  <a:gd name="connsiteX6" fmla="*/ 1299633 w 1638300"/>
                  <a:gd name="connsiteY6" fmla="*/ 42333 h 1507066"/>
                  <a:gd name="connsiteX7" fmla="*/ 1278467 w 1638300"/>
                  <a:gd name="connsiteY7" fmla="*/ 0 h 1507066"/>
                  <a:gd name="connsiteX8" fmla="*/ 1058333 w 1638300"/>
                  <a:gd name="connsiteY8" fmla="*/ 105833 h 1507066"/>
                  <a:gd name="connsiteX9" fmla="*/ 762000 w 1638300"/>
                  <a:gd name="connsiteY9" fmla="*/ 55033 h 1507066"/>
                  <a:gd name="connsiteX10" fmla="*/ 698500 w 1638300"/>
                  <a:gd name="connsiteY10" fmla="*/ 4233 h 1507066"/>
                  <a:gd name="connsiteX11" fmla="*/ 664633 w 1638300"/>
                  <a:gd name="connsiteY11" fmla="*/ 97366 h 1507066"/>
                  <a:gd name="connsiteX12" fmla="*/ 668867 w 1638300"/>
                  <a:gd name="connsiteY12" fmla="*/ 245533 h 1507066"/>
                  <a:gd name="connsiteX13" fmla="*/ 588433 w 1638300"/>
                  <a:gd name="connsiteY13" fmla="*/ 254000 h 1507066"/>
                  <a:gd name="connsiteX14" fmla="*/ 550333 w 1638300"/>
                  <a:gd name="connsiteY14" fmla="*/ 287866 h 1507066"/>
                  <a:gd name="connsiteX15" fmla="*/ 495300 w 1638300"/>
                  <a:gd name="connsiteY15" fmla="*/ 249766 h 1507066"/>
                  <a:gd name="connsiteX16" fmla="*/ 469900 w 1638300"/>
                  <a:gd name="connsiteY16" fmla="*/ 287866 h 1507066"/>
                  <a:gd name="connsiteX17" fmla="*/ 431800 w 1638300"/>
                  <a:gd name="connsiteY17" fmla="*/ 262466 h 1507066"/>
                  <a:gd name="connsiteX18" fmla="*/ 393700 w 1638300"/>
                  <a:gd name="connsiteY18" fmla="*/ 283633 h 1507066"/>
                  <a:gd name="connsiteX19" fmla="*/ 448733 w 1638300"/>
                  <a:gd name="connsiteY19" fmla="*/ 381000 h 1507066"/>
                  <a:gd name="connsiteX20" fmla="*/ 452967 w 1638300"/>
                  <a:gd name="connsiteY20" fmla="*/ 452966 h 1507066"/>
                  <a:gd name="connsiteX21" fmla="*/ 508000 w 1638300"/>
                  <a:gd name="connsiteY21" fmla="*/ 474133 h 1507066"/>
                  <a:gd name="connsiteX22" fmla="*/ 486833 w 1638300"/>
                  <a:gd name="connsiteY22" fmla="*/ 508000 h 1507066"/>
                  <a:gd name="connsiteX23" fmla="*/ 812800 w 1638300"/>
                  <a:gd name="connsiteY23" fmla="*/ 846666 h 1507066"/>
                  <a:gd name="connsiteX24" fmla="*/ 673100 w 1638300"/>
                  <a:gd name="connsiteY24" fmla="*/ 880533 h 1507066"/>
                  <a:gd name="connsiteX25" fmla="*/ 630767 w 1638300"/>
                  <a:gd name="connsiteY25" fmla="*/ 939800 h 1507066"/>
                  <a:gd name="connsiteX26" fmla="*/ 588433 w 1638300"/>
                  <a:gd name="connsiteY26" fmla="*/ 1024466 h 1507066"/>
                  <a:gd name="connsiteX27" fmla="*/ 436033 w 1638300"/>
                  <a:gd name="connsiteY27" fmla="*/ 1024466 h 1507066"/>
                  <a:gd name="connsiteX28" fmla="*/ 351367 w 1638300"/>
                  <a:gd name="connsiteY28" fmla="*/ 1066800 h 1507066"/>
                  <a:gd name="connsiteX29" fmla="*/ 292100 w 1638300"/>
                  <a:gd name="connsiteY29" fmla="*/ 1109133 h 1507066"/>
                  <a:gd name="connsiteX30" fmla="*/ 186267 w 1638300"/>
                  <a:gd name="connsiteY30" fmla="*/ 1109133 h 1507066"/>
                  <a:gd name="connsiteX31" fmla="*/ 143933 w 1638300"/>
                  <a:gd name="connsiteY31" fmla="*/ 1155700 h 1507066"/>
                  <a:gd name="connsiteX32" fmla="*/ 105833 w 1638300"/>
                  <a:gd name="connsiteY32" fmla="*/ 1117600 h 1507066"/>
                  <a:gd name="connsiteX33" fmla="*/ 12700 w 1638300"/>
                  <a:gd name="connsiteY33" fmla="*/ 1113366 h 1507066"/>
                  <a:gd name="connsiteX34" fmla="*/ 33867 w 1638300"/>
                  <a:gd name="connsiteY34" fmla="*/ 1202266 h 1507066"/>
                  <a:gd name="connsiteX35" fmla="*/ 0 w 1638300"/>
                  <a:gd name="connsiteY35" fmla="*/ 1223433 h 1507066"/>
                  <a:gd name="connsiteX36" fmla="*/ 8467 w 1638300"/>
                  <a:gd name="connsiteY36" fmla="*/ 1257300 h 1507066"/>
                  <a:gd name="connsiteX37" fmla="*/ 46567 w 1638300"/>
                  <a:gd name="connsiteY37" fmla="*/ 1261533 h 1507066"/>
                  <a:gd name="connsiteX38" fmla="*/ 148167 w 1638300"/>
                  <a:gd name="connsiteY38" fmla="*/ 1388533 h 1507066"/>
                  <a:gd name="connsiteX39" fmla="*/ 186267 w 1638300"/>
                  <a:gd name="connsiteY39" fmla="*/ 1358900 h 1507066"/>
                  <a:gd name="connsiteX40" fmla="*/ 211667 w 1638300"/>
                  <a:gd name="connsiteY40" fmla="*/ 1375833 h 1507066"/>
                  <a:gd name="connsiteX41" fmla="*/ 313267 w 1638300"/>
                  <a:gd name="connsiteY41" fmla="*/ 1308100 h 1507066"/>
                  <a:gd name="connsiteX42" fmla="*/ 465667 w 1638300"/>
                  <a:gd name="connsiteY42" fmla="*/ 1380066 h 1507066"/>
                  <a:gd name="connsiteX43" fmla="*/ 541867 w 1638300"/>
                  <a:gd name="connsiteY43" fmla="*/ 1392766 h 1507066"/>
                  <a:gd name="connsiteX44" fmla="*/ 626533 w 1638300"/>
                  <a:gd name="connsiteY44" fmla="*/ 1401233 h 1507066"/>
                  <a:gd name="connsiteX45" fmla="*/ 778933 w 1638300"/>
                  <a:gd name="connsiteY45" fmla="*/ 1456266 h 1507066"/>
                  <a:gd name="connsiteX46" fmla="*/ 863600 w 1638300"/>
                  <a:gd name="connsiteY46" fmla="*/ 1456266 h 1507066"/>
                  <a:gd name="connsiteX47" fmla="*/ 897467 w 1638300"/>
                  <a:gd name="connsiteY47" fmla="*/ 1485900 h 1507066"/>
                  <a:gd name="connsiteX48" fmla="*/ 973667 w 1638300"/>
                  <a:gd name="connsiteY48" fmla="*/ 1485900 h 1507066"/>
                  <a:gd name="connsiteX49" fmla="*/ 1024467 w 1638300"/>
                  <a:gd name="connsiteY49" fmla="*/ 1507066 h 1507066"/>
                  <a:gd name="connsiteX50" fmla="*/ 1054100 w 1638300"/>
                  <a:gd name="connsiteY50" fmla="*/ 1397000 h 1507066"/>
                  <a:gd name="connsiteX51" fmla="*/ 973667 w 1638300"/>
                  <a:gd name="connsiteY51" fmla="*/ 1308100 h 1507066"/>
                  <a:gd name="connsiteX52" fmla="*/ 960967 w 1638300"/>
                  <a:gd name="connsiteY52" fmla="*/ 1214966 h 1507066"/>
                  <a:gd name="connsiteX53" fmla="*/ 973667 w 1638300"/>
                  <a:gd name="connsiteY53" fmla="*/ 1155700 h 1507066"/>
                  <a:gd name="connsiteX54" fmla="*/ 1075267 w 1638300"/>
                  <a:gd name="connsiteY54" fmla="*/ 1257300 h 1507066"/>
                  <a:gd name="connsiteX55" fmla="*/ 1198033 w 1638300"/>
                  <a:gd name="connsiteY55" fmla="*/ 1083733 h 1507066"/>
                  <a:gd name="connsiteX56" fmla="*/ 1164167 w 1638300"/>
                  <a:gd name="connsiteY56" fmla="*/ 1016000 h 1507066"/>
                  <a:gd name="connsiteX57" fmla="*/ 1138767 w 1638300"/>
                  <a:gd name="connsiteY57" fmla="*/ 893233 h 1507066"/>
                  <a:gd name="connsiteX58" fmla="*/ 1244600 w 1638300"/>
                  <a:gd name="connsiteY58" fmla="*/ 944033 h 1507066"/>
                  <a:gd name="connsiteX59" fmla="*/ 1354667 w 1638300"/>
                  <a:gd name="connsiteY59" fmla="*/ 872066 h 1507066"/>
                  <a:gd name="connsiteX60" fmla="*/ 1358900 w 1638300"/>
                  <a:gd name="connsiteY60" fmla="*/ 774700 h 1507066"/>
                  <a:gd name="connsiteX61" fmla="*/ 1325033 w 1638300"/>
                  <a:gd name="connsiteY61" fmla="*/ 753533 h 1507066"/>
                  <a:gd name="connsiteX62" fmla="*/ 1375833 w 1638300"/>
                  <a:gd name="connsiteY62" fmla="*/ 647700 h 1507066"/>
                  <a:gd name="connsiteX63" fmla="*/ 1468967 w 1638300"/>
                  <a:gd name="connsiteY63" fmla="*/ 596900 h 1507066"/>
                  <a:gd name="connsiteX64" fmla="*/ 1545167 w 1638300"/>
                  <a:gd name="connsiteY64" fmla="*/ 596900 h 1507066"/>
                  <a:gd name="connsiteX65" fmla="*/ 1604433 w 1638300"/>
                  <a:gd name="connsiteY65" fmla="*/ 508000 h 150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300" h="1507066">
                    <a:moveTo>
                      <a:pt x="1604433" y="508000"/>
                    </a:moveTo>
                    <a:lnTo>
                      <a:pt x="1638300" y="402166"/>
                    </a:lnTo>
                    <a:lnTo>
                      <a:pt x="1566333" y="321733"/>
                    </a:lnTo>
                    <a:lnTo>
                      <a:pt x="1481667" y="190500"/>
                    </a:lnTo>
                    <a:lnTo>
                      <a:pt x="1303867" y="118533"/>
                    </a:lnTo>
                    <a:lnTo>
                      <a:pt x="1278467" y="63500"/>
                    </a:lnTo>
                    <a:lnTo>
                      <a:pt x="1299633" y="42333"/>
                    </a:lnTo>
                    <a:lnTo>
                      <a:pt x="1278467" y="0"/>
                    </a:lnTo>
                    <a:lnTo>
                      <a:pt x="1058333" y="105833"/>
                    </a:lnTo>
                    <a:lnTo>
                      <a:pt x="762000" y="55033"/>
                    </a:lnTo>
                    <a:lnTo>
                      <a:pt x="698500" y="4233"/>
                    </a:lnTo>
                    <a:lnTo>
                      <a:pt x="664633" y="97366"/>
                    </a:lnTo>
                    <a:lnTo>
                      <a:pt x="668867" y="245533"/>
                    </a:lnTo>
                    <a:lnTo>
                      <a:pt x="588433" y="254000"/>
                    </a:lnTo>
                    <a:lnTo>
                      <a:pt x="550333" y="287866"/>
                    </a:lnTo>
                    <a:lnTo>
                      <a:pt x="495300" y="249766"/>
                    </a:lnTo>
                    <a:lnTo>
                      <a:pt x="469900" y="287866"/>
                    </a:lnTo>
                    <a:lnTo>
                      <a:pt x="431800" y="262466"/>
                    </a:lnTo>
                    <a:lnTo>
                      <a:pt x="393700" y="283633"/>
                    </a:lnTo>
                    <a:lnTo>
                      <a:pt x="448733" y="381000"/>
                    </a:lnTo>
                    <a:lnTo>
                      <a:pt x="452967" y="452966"/>
                    </a:lnTo>
                    <a:lnTo>
                      <a:pt x="508000" y="474133"/>
                    </a:lnTo>
                    <a:lnTo>
                      <a:pt x="486833" y="508000"/>
                    </a:lnTo>
                    <a:lnTo>
                      <a:pt x="812800" y="846666"/>
                    </a:lnTo>
                    <a:lnTo>
                      <a:pt x="673100" y="880533"/>
                    </a:lnTo>
                    <a:lnTo>
                      <a:pt x="630767" y="939800"/>
                    </a:lnTo>
                    <a:lnTo>
                      <a:pt x="588433" y="1024466"/>
                    </a:lnTo>
                    <a:lnTo>
                      <a:pt x="436033" y="1024466"/>
                    </a:lnTo>
                    <a:lnTo>
                      <a:pt x="351367" y="1066800"/>
                    </a:lnTo>
                    <a:lnTo>
                      <a:pt x="292100" y="1109133"/>
                    </a:lnTo>
                    <a:lnTo>
                      <a:pt x="186267" y="1109133"/>
                    </a:lnTo>
                    <a:lnTo>
                      <a:pt x="143933" y="1155700"/>
                    </a:lnTo>
                    <a:lnTo>
                      <a:pt x="105833" y="1117600"/>
                    </a:lnTo>
                    <a:lnTo>
                      <a:pt x="12700" y="1113366"/>
                    </a:lnTo>
                    <a:lnTo>
                      <a:pt x="33867" y="1202266"/>
                    </a:lnTo>
                    <a:lnTo>
                      <a:pt x="0" y="1223433"/>
                    </a:lnTo>
                    <a:lnTo>
                      <a:pt x="8467" y="1257300"/>
                    </a:lnTo>
                    <a:lnTo>
                      <a:pt x="46567" y="1261533"/>
                    </a:lnTo>
                    <a:lnTo>
                      <a:pt x="148167" y="1388533"/>
                    </a:lnTo>
                    <a:lnTo>
                      <a:pt x="186267" y="1358900"/>
                    </a:lnTo>
                    <a:lnTo>
                      <a:pt x="211667" y="1375833"/>
                    </a:lnTo>
                    <a:lnTo>
                      <a:pt x="313267" y="1308100"/>
                    </a:lnTo>
                    <a:lnTo>
                      <a:pt x="465667" y="1380066"/>
                    </a:lnTo>
                    <a:lnTo>
                      <a:pt x="541867" y="1392766"/>
                    </a:lnTo>
                    <a:lnTo>
                      <a:pt x="626533" y="1401233"/>
                    </a:lnTo>
                    <a:lnTo>
                      <a:pt x="778933" y="1456266"/>
                    </a:lnTo>
                    <a:lnTo>
                      <a:pt x="863600" y="1456266"/>
                    </a:lnTo>
                    <a:lnTo>
                      <a:pt x="897467" y="1485900"/>
                    </a:lnTo>
                    <a:lnTo>
                      <a:pt x="973667" y="1485900"/>
                    </a:lnTo>
                    <a:lnTo>
                      <a:pt x="1024467" y="1507066"/>
                    </a:lnTo>
                    <a:lnTo>
                      <a:pt x="1054100" y="1397000"/>
                    </a:lnTo>
                    <a:lnTo>
                      <a:pt x="973667" y="1308100"/>
                    </a:lnTo>
                    <a:lnTo>
                      <a:pt x="960967" y="1214966"/>
                    </a:lnTo>
                    <a:lnTo>
                      <a:pt x="973667" y="1155700"/>
                    </a:lnTo>
                    <a:lnTo>
                      <a:pt x="1075267" y="1257300"/>
                    </a:lnTo>
                    <a:lnTo>
                      <a:pt x="1198033" y="1083733"/>
                    </a:lnTo>
                    <a:lnTo>
                      <a:pt x="1164167" y="1016000"/>
                    </a:lnTo>
                    <a:lnTo>
                      <a:pt x="1138767" y="893233"/>
                    </a:lnTo>
                    <a:lnTo>
                      <a:pt x="1244600" y="944033"/>
                    </a:lnTo>
                    <a:lnTo>
                      <a:pt x="1354667" y="872066"/>
                    </a:lnTo>
                    <a:lnTo>
                      <a:pt x="1358900" y="774700"/>
                    </a:lnTo>
                    <a:lnTo>
                      <a:pt x="1325033" y="753533"/>
                    </a:lnTo>
                    <a:lnTo>
                      <a:pt x="1375833" y="647700"/>
                    </a:lnTo>
                    <a:lnTo>
                      <a:pt x="1468967" y="596900"/>
                    </a:lnTo>
                    <a:lnTo>
                      <a:pt x="1545167" y="596900"/>
                    </a:lnTo>
                    <a:lnTo>
                      <a:pt x="1604433" y="5080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61" name="Frihandsfigur 8">
                <a:extLst>
                  <a:ext uri="{FF2B5EF4-FFF2-40B4-BE49-F238E27FC236}">
                    <a16:creationId xmlns:a16="http://schemas.microsoft.com/office/drawing/2014/main" id="{2D8F41BA-71E6-6A5C-9D00-8566794F7E11}"/>
                  </a:ext>
                </a:extLst>
              </p:cNvPr>
              <p:cNvSpPr/>
              <p:nvPr/>
            </p:nvSpPr>
            <p:spPr bwMode="auto">
              <a:xfrm>
                <a:off x="3772268" y="2004496"/>
                <a:ext cx="794259" cy="1216553"/>
              </a:xfrm>
              <a:custGeom>
                <a:avLst/>
                <a:gdLst>
                  <a:gd name="connsiteX0" fmla="*/ 1202267 w 1790700"/>
                  <a:gd name="connsiteY0" fmla="*/ 2353733 h 2743200"/>
                  <a:gd name="connsiteX1" fmla="*/ 1172634 w 1790700"/>
                  <a:gd name="connsiteY1" fmla="*/ 2252133 h 2743200"/>
                  <a:gd name="connsiteX2" fmla="*/ 1117600 w 1790700"/>
                  <a:gd name="connsiteY2" fmla="*/ 2281767 h 2743200"/>
                  <a:gd name="connsiteX3" fmla="*/ 1020234 w 1790700"/>
                  <a:gd name="connsiteY3" fmla="*/ 2154767 h 2743200"/>
                  <a:gd name="connsiteX4" fmla="*/ 973667 w 1790700"/>
                  <a:gd name="connsiteY4" fmla="*/ 2146300 h 2743200"/>
                  <a:gd name="connsiteX5" fmla="*/ 973667 w 1790700"/>
                  <a:gd name="connsiteY5" fmla="*/ 2120900 h 2743200"/>
                  <a:gd name="connsiteX6" fmla="*/ 1011767 w 1790700"/>
                  <a:gd name="connsiteY6" fmla="*/ 2095500 h 2743200"/>
                  <a:gd name="connsiteX7" fmla="*/ 986367 w 1790700"/>
                  <a:gd name="connsiteY7" fmla="*/ 2010833 h 2743200"/>
                  <a:gd name="connsiteX8" fmla="*/ 1079500 w 1790700"/>
                  <a:gd name="connsiteY8" fmla="*/ 2019300 h 2743200"/>
                  <a:gd name="connsiteX9" fmla="*/ 1121834 w 1790700"/>
                  <a:gd name="connsiteY9" fmla="*/ 2048933 h 2743200"/>
                  <a:gd name="connsiteX10" fmla="*/ 1164167 w 1790700"/>
                  <a:gd name="connsiteY10" fmla="*/ 2015067 h 2743200"/>
                  <a:gd name="connsiteX11" fmla="*/ 1270000 w 1790700"/>
                  <a:gd name="connsiteY11" fmla="*/ 2010833 h 2743200"/>
                  <a:gd name="connsiteX12" fmla="*/ 1413934 w 1790700"/>
                  <a:gd name="connsiteY12" fmla="*/ 1917700 h 2743200"/>
                  <a:gd name="connsiteX13" fmla="*/ 1557867 w 1790700"/>
                  <a:gd name="connsiteY13" fmla="*/ 1921933 h 2743200"/>
                  <a:gd name="connsiteX14" fmla="*/ 1604434 w 1790700"/>
                  <a:gd name="connsiteY14" fmla="*/ 1837267 h 2743200"/>
                  <a:gd name="connsiteX15" fmla="*/ 1651000 w 1790700"/>
                  <a:gd name="connsiteY15" fmla="*/ 1782233 h 2743200"/>
                  <a:gd name="connsiteX16" fmla="*/ 1790700 w 1790700"/>
                  <a:gd name="connsiteY16" fmla="*/ 1752600 h 2743200"/>
                  <a:gd name="connsiteX17" fmla="*/ 1468967 w 1790700"/>
                  <a:gd name="connsiteY17" fmla="*/ 1409700 h 2743200"/>
                  <a:gd name="connsiteX18" fmla="*/ 1494367 w 1790700"/>
                  <a:gd name="connsiteY18" fmla="*/ 1367367 h 2743200"/>
                  <a:gd name="connsiteX19" fmla="*/ 1430867 w 1790700"/>
                  <a:gd name="connsiteY19" fmla="*/ 1341967 h 2743200"/>
                  <a:gd name="connsiteX20" fmla="*/ 1426634 w 1790700"/>
                  <a:gd name="connsiteY20" fmla="*/ 1274233 h 2743200"/>
                  <a:gd name="connsiteX21" fmla="*/ 1375834 w 1790700"/>
                  <a:gd name="connsiteY21" fmla="*/ 1181100 h 2743200"/>
                  <a:gd name="connsiteX22" fmla="*/ 1418167 w 1790700"/>
                  <a:gd name="connsiteY22" fmla="*/ 1164167 h 2743200"/>
                  <a:gd name="connsiteX23" fmla="*/ 1439334 w 1790700"/>
                  <a:gd name="connsiteY23" fmla="*/ 1181100 h 2743200"/>
                  <a:gd name="connsiteX24" fmla="*/ 1468967 w 1790700"/>
                  <a:gd name="connsiteY24" fmla="*/ 1147233 h 2743200"/>
                  <a:gd name="connsiteX25" fmla="*/ 1524000 w 1790700"/>
                  <a:gd name="connsiteY25" fmla="*/ 1185333 h 2743200"/>
                  <a:gd name="connsiteX26" fmla="*/ 1566334 w 1790700"/>
                  <a:gd name="connsiteY26" fmla="*/ 1151467 h 2743200"/>
                  <a:gd name="connsiteX27" fmla="*/ 1655234 w 1790700"/>
                  <a:gd name="connsiteY27" fmla="*/ 1151467 h 2743200"/>
                  <a:gd name="connsiteX28" fmla="*/ 1646767 w 1790700"/>
                  <a:gd name="connsiteY28" fmla="*/ 982133 h 2743200"/>
                  <a:gd name="connsiteX29" fmla="*/ 1676400 w 1790700"/>
                  <a:gd name="connsiteY29" fmla="*/ 910167 h 2743200"/>
                  <a:gd name="connsiteX30" fmla="*/ 1502834 w 1790700"/>
                  <a:gd name="connsiteY30" fmla="*/ 681567 h 2743200"/>
                  <a:gd name="connsiteX31" fmla="*/ 1435100 w 1790700"/>
                  <a:gd name="connsiteY31" fmla="*/ 728133 h 2743200"/>
                  <a:gd name="connsiteX32" fmla="*/ 1430867 w 1790700"/>
                  <a:gd name="connsiteY32" fmla="*/ 685800 h 2743200"/>
                  <a:gd name="connsiteX33" fmla="*/ 1392767 w 1790700"/>
                  <a:gd name="connsiteY33" fmla="*/ 613833 h 2743200"/>
                  <a:gd name="connsiteX34" fmla="*/ 1367367 w 1790700"/>
                  <a:gd name="connsiteY34" fmla="*/ 613833 h 2743200"/>
                  <a:gd name="connsiteX35" fmla="*/ 1341967 w 1790700"/>
                  <a:gd name="connsiteY35" fmla="*/ 554567 h 2743200"/>
                  <a:gd name="connsiteX36" fmla="*/ 1278467 w 1790700"/>
                  <a:gd name="connsiteY36" fmla="*/ 554567 h 2743200"/>
                  <a:gd name="connsiteX37" fmla="*/ 1227667 w 1790700"/>
                  <a:gd name="connsiteY37" fmla="*/ 406400 h 2743200"/>
                  <a:gd name="connsiteX38" fmla="*/ 1109134 w 1790700"/>
                  <a:gd name="connsiteY38" fmla="*/ 304800 h 2743200"/>
                  <a:gd name="connsiteX39" fmla="*/ 1109134 w 1790700"/>
                  <a:gd name="connsiteY39" fmla="*/ 245533 h 2743200"/>
                  <a:gd name="connsiteX40" fmla="*/ 867834 w 1790700"/>
                  <a:gd name="connsiteY40" fmla="*/ 0 h 2743200"/>
                  <a:gd name="connsiteX41" fmla="*/ 643467 w 1790700"/>
                  <a:gd name="connsiteY41" fmla="*/ 444500 h 2743200"/>
                  <a:gd name="connsiteX42" fmla="*/ 783167 w 1790700"/>
                  <a:gd name="connsiteY42" fmla="*/ 524933 h 2743200"/>
                  <a:gd name="connsiteX43" fmla="*/ 804334 w 1790700"/>
                  <a:gd name="connsiteY43" fmla="*/ 567267 h 2743200"/>
                  <a:gd name="connsiteX44" fmla="*/ 804334 w 1790700"/>
                  <a:gd name="connsiteY44" fmla="*/ 749300 h 2743200"/>
                  <a:gd name="connsiteX45" fmla="*/ 715434 w 1790700"/>
                  <a:gd name="connsiteY45" fmla="*/ 893233 h 2743200"/>
                  <a:gd name="connsiteX46" fmla="*/ 444500 w 1790700"/>
                  <a:gd name="connsiteY46" fmla="*/ 817033 h 2743200"/>
                  <a:gd name="connsiteX47" fmla="*/ 359834 w 1790700"/>
                  <a:gd name="connsiteY47" fmla="*/ 825500 h 2743200"/>
                  <a:gd name="connsiteX48" fmla="*/ 93134 w 1790700"/>
                  <a:gd name="connsiteY48" fmla="*/ 1176867 h 2743200"/>
                  <a:gd name="connsiteX49" fmla="*/ 84667 w 1790700"/>
                  <a:gd name="connsiteY49" fmla="*/ 1299633 h 2743200"/>
                  <a:gd name="connsiteX50" fmla="*/ 4234 w 1790700"/>
                  <a:gd name="connsiteY50" fmla="*/ 1447800 h 2743200"/>
                  <a:gd name="connsiteX51" fmla="*/ 84667 w 1790700"/>
                  <a:gd name="connsiteY51" fmla="*/ 1646767 h 2743200"/>
                  <a:gd name="connsiteX52" fmla="*/ 33867 w 1790700"/>
                  <a:gd name="connsiteY52" fmla="*/ 1735667 h 2743200"/>
                  <a:gd name="connsiteX53" fmla="*/ 29634 w 1790700"/>
                  <a:gd name="connsiteY53" fmla="*/ 1896533 h 2743200"/>
                  <a:gd name="connsiteX54" fmla="*/ 0 w 1790700"/>
                  <a:gd name="connsiteY54" fmla="*/ 1968500 h 2743200"/>
                  <a:gd name="connsiteX55" fmla="*/ 59267 w 1790700"/>
                  <a:gd name="connsiteY55" fmla="*/ 2230967 h 2743200"/>
                  <a:gd name="connsiteX56" fmla="*/ 194734 w 1790700"/>
                  <a:gd name="connsiteY56" fmla="*/ 2273300 h 2743200"/>
                  <a:gd name="connsiteX57" fmla="*/ 258234 w 1790700"/>
                  <a:gd name="connsiteY57" fmla="*/ 2269067 h 2743200"/>
                  <a:gd name="connsiteX58" fmla="*/ 283634 w 1790700"/>
                  <a:gd name="connsiteY58" fmla="*/ 2307167 h 2743200"/>
                  <a:gd name="connsiteX59" fmla="*/ 381000 w 1790700"/>
                  <a:gd name="connsiteY59" fmla="*/ 2319867 h 2743200"/>
                  <a:gd name="connsiteX60" fmla="*/ 419100 w 1790700"/>
                  <a:gd name="connsiteY60" fmla="*/ 2362200 h 2743200"/>
                  <a:gd name="connsiteX61" fmla="*/ 469900 w 1790700"/>
                  <a:gd name="connsiteY61" fmla="*/ 2336800 h 2743200"/>
                  <a:gd name="connsiteX62" fmla="*/ 512234 w 1790700"/>
                  <a:gd name="connsiteY62" fmla="*/ 2383367 h 2743200"/>
                  <a:gd name="connsiteX63" fmla="*/ 436034 w 1790700"/>
                  <a:gd name="connsiteY63" fmla="*/ 2446867 h 2743200"/>
                  <a:gd name="connsiteX64" fmla="*/ 537634 w 1790700"/>
                  <a:gd name="connsiteY64" fmla="*/ 2599267 h 2743200"/>
                  <a:gd name="connsiteX65" fmla="*/ 554567 w 1790700"/>
                  <a:gd name="connsiteY65" fmla="*/ 2667000 h 2743200"/>
                  <a:gd name="connsiteX66" fmla="*/ 618067 w 1790700"/>
                  <a:gd name="connsiteY66" fmla="*/ 2667000 h 2743200"/>
                  <a:gd name="connsiteX67" fmla="*/ 855134 w 1790700"/>
                  <a:gd name="connsiteY67" fmla="*/ 2700867 h 2743200"/>
                  <a:gd name="connsiteX68" fmla="*/ 876300 w 1790700"/>
                  <a:gd name="connsiteY68" fmla="*/ 2743200 h 2743200"/>
                  <a:gd name="connsiteX69" fmla="*/ 918634 w 1790700"/>
                  <a:gd name="connsiteY69" fmla="*/ 2709333 h 2743200"/>
                  <a:gd name="connsiteX70" fmla="*/ 914400 w 1790700"/>
                  <a:gd name="connsiteY70" fmla="*/ 2552700 h 2743200"/>
                  <a:gd name="connsiteX71" fmla="*/ 986367 w 1790700"/>
                  <a:gd name="connsiteY71" fmla="*/ 2493433 h 2743200"/>
                  <a:gd name="connsiteX72" fmla="*/ 1024467 w 1790700"/>
                  <a:gd name="connsiteY72" fmla="*/ 2569633 h 2743200"/>
                  <a:gd name="connsiteX73" fmla="*/ 1024467 w 1790700"/>
                  <a:gd name="connsiteY73" fmla="*/ 2497667 h 2743200"/>
                  <a:gd name="connsiteX74" fmla="*/ 1049867 w 1790700"/>
                  <a:gd name="connsiteY74" fmla="*/ 2544233 h 2743200"/>
                  <a:gd name="connsiteX75" fmla="*/ 1071034 w 1790700"/>
                  <a:gd name="connsiteY75" fmla="*/ 2501900 h 2743200"/>
                  <a:gd name="connsiteX76" fmla="*/ 1096434 w 1790700"/>
                  <a:gd name="connsiteY76" fmla="*/ 2501900 h 2743200"/>
                  <a:gd name="connsiteX77" fmla="*/ 1113367 w 1790700"/>
                  <a:gd name="connsiteY77" fmla="*/ 2544233 h 2743200"/>
                  <a:gd name="connsiteX78" fmla="*/ 1138767 w 1790700"/>
                  <a:gd name="connsiteY78" fmla="*/ 2544233 h 2743200"/>
                  <a:gd name="connsiteX79" fmla="*/ 1117600 w 1790700"/>
                  <a:gd name="connsiteY79" fmla="*/ 2391833 h 2743200"/>
                  <a:gd name="connsiteX80" fmla="*/ 1202267 w 1790700"/>
                  <a:gd name="connsiteY80" fmla="*/ 2353733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90700" h="2743200">
                    <a:moveTo>
                      <a:pt x="1202267" y="2353733"/>
                    </a:moveTo>
                    <a:lnTo>
                      <a:pt x="1172634" y="2252133"/>
                    </a:lnTo>
                    <a:lnTo>
                      <a:pt x="1117600" y="2281767"/>
                    </a:lnTo>
                    <a:lnTo>
                      <a:pt x="1020234" y="2154767"/>
                    </a:lnTo>
                    <a:lnTo>
                      <a:pt x="973667" y="2146300"/>
                    </a:lnTo>
                    <a:lnTo>
                      <a:pt x="973667" y="2120900"/>
                    </a:lnTo>
                    <a:lnTo>
                      <a:pt x="1011767" y="2095500"/>
                    </a:lnTo>
                    <a:lnTo>
                      <a:pt x="986367" y="2010833"/>
                    </a:lnTo>
                    <a:lnTo>
                      <a:pt x="1079500" y="2019300"/>
                    </a:lnTo>
                    <a:lnTo>
                      <a:pt x="1121834" y="2048933"/>
                    </a:lnTo>
                    <a:lnTo>
                      <a:pt x="1164167" y="2015067"/>
                    </a:lnTo>
                    <a:lnTo>
                      <a:pt x="1270000" y="2010833"/>
                    </a:lnTo>
                    <a:lnTo>
                      <a:pt x="1413934" y="1917700"/>
                    </a:lnTo>
                    <a:lnTo>
                      <a:pt x="1557867" y="1921933"/>
                    </a:lnTo>
                    <a:lnTo>
                      <a:pt x="1604434" y="1837267"/>
                    </a:lnTo>
                    <a:lnTo>
                      <a:pt x="1651000" y="1782233"/>
                    </a:lnTo>
                    <a:lnTo>
                      <a:pt x="1790700" y="1752600"/>
                    </a:lnTo>
                    <a:lnTo>
                      <a:pt x="1468967" y="1409700"/>
                    </a:lnTo>
                    <a:lnTo>
                      <a:pt x="1494367" y="1367367"/>
                    </a:lnTo>
                    <a:lnTo>
                      <a:pt x="1430867" y="1341967"/>
                    </a:lnTo>
                    <a:lnTo>
                      <a:pt x="1426634" y="1274233"/>
                    </a:lnTo>
                    <a:lnTo>
                      <a:pt x="1375834" y="1181100"/>
                    </a:lnTo>
                    <a:lnTo>
                      <a:pt x="1418167" y="1164167"/>
                    </a:lnTo>
                    <a:lnTo>
                      <a:pt x="1439334" y="1181100"/>
                    </a:lnTo>
                    <a:lnTo>
                      <a:pt x="1468967" y="1147233"/>
                    </a:lnTo>
                    <a:lnTo>
                      <a:pt x="1524000" y="1185333"/>
                    </a:lnTo>
                    <a:lnTo>
                      <a:pt x="1566334" y="1151467"/>
                    </a:lnTo>
                    <a:lnTo>
                      <a:pt x="1655234" y="1151467"/>
                    </a:lnTo>
                    <a:lnTo>
                      <a:pt x="1646767" y="982133"/>
                    </a:lnTo>
                    <a:lnTo>
                      <a:pt x="1676400" y="910167"/>
                    </a:lnTo>
                    <a:lnTo>
                      <a:pt x="1502834" y="681567"/>
                    </a:lnTo>
                    <a:lnTo>
                      <a:pt x="1435100" y="728133"/>
                    </a:lnTo>
                    <a:lnTo>
                      <a:pt x="1430867" y="685800"/>
                    </a:lnTo>
                    <a:lnTo>
                      <a:pt x="1392767" y="613833"/>
                    </a:lnTo>
                    <a:lnTo>
                      <a:pt x="1367367" y="613833"/>
                    </a:lnTo>
                    <a:lnTo>
                      <a:pt x="1341967" y="554567"/>
                    </a:lnTo>
                    <a:lnTo>
                      <a:pt x="1278467" y="554567"/>
                    </a:lnTo>
                    <a:lnTo>
                      <a:pt x="1227667" y="406400"/>
                    </a:lnTo>
                    <a:lnTo>
                      <a:pt x="1109134" y="304800"/>
                    </a:lnTo>
                    <a:lnTo>
                      <a:pt x="1109134" y="245533"/>
                    </a:lnTo>
                    <a:lnTo>
                      <a:pt x="867834" y="0"/>
                    </a:lnTo>
                    <a:lnTo>
                      <a:pt x="643467" y="444500"/>
                    </a:lnTo>
                    <a:lnTo>
                      <a:pt x="783167" y="524933"/>
                    </a:lnTo>
                    <a:lnTo>
                      <a:pt x="804334" y="567267"/>
                    </a:lnTo>
                    <a:lnTo>
                      <a:pt x="804334" y="749300"/>
                    </a:lnTo>
                    <a:lnTo>
                      <a:pt x="715434" y="893233"/>
                    </a:lnTo>
                    <a:lnTo>
                      <a:pt x="444500" y="817033"/>
                    </a:lnTo>
                    <a:lnTo>
                      <a:pt x="359834" y="825500"/>
                    </a:lnTo>
                    <a:lnTo>
                      <a:pt x="93134" y="1176867"/>
                    </a:lnTo>
                    <a:lnTo>
                      <a:pt x="84667" y="1299633"/>
                    </a:lnTo>
                    <a:lnTo>
                      <a:pt x="4234" y="1447800"/>
                    </a:lnTo>
                    <a:lnTo>
                      <a:pt x="84667" y="1646767"/>
                    </a:lnTo>
                    <a:lnTo>
                      <a:pt x="33867" y="1735667"/>
                    </a:lnTo>
                    <a:lnTo>
                      <a:pt x="29634" y="1896533"/>
                    </a:lnTo>
                    <a:lnTo>
                      <a:pt x="0" y="1968500"/>
                    </a:lnTo>
                    <a:lnTo>
                      <a:pt x="59267" y="2230967"/>
                    </a:lnTo>
                    <a:lnTo>
                      <a:pt x="194734" y="2273300"/>
                    </a:lnTo>
                    <a:lnTo>
                      <a:pt x="258234" y="2269067"/>
                    </a:lnTo>
                    <a:lnTo>
                      <a:pt x="283634" y="2307167"/>
                    </a:lnTo>
                    <a:lnTo>
                      <a:pt x="381000" y="2319867"/>
                    </a:lnTo>
                    <a:lnTo>
                      <a:pt x="419100" y="2362200"/>
                    </a:lnTo>
                    <a:lnTo>
                      <a:pt x="469900" y="2336800"/>
                    </a:lnTo>
                    <a:lnTo>
                      <a:pt x="512234" y="2383367"/>
                    </a:lnTo>
                    <a:lnTo>
                      <a:pt x="436034" y="2446867"/>
                    </a:lnTo>
                    <a:lnTo>
                      <a:pt x="537634" y="2599267"/>
                    </a:lnTo>
                    <a:lnTo>
                      <a:pt x="554567" y="2667000"/>
                    </a:lnTo>
                    <a:lnTo>
                      <a:pt x="618067" y="2667000"/>
                    </a:lnTo>
                    <a:lnTo>
                      <a:pt x="855134" y="2700867"/>
                    </a:lnTo>
                    <a:lnTo>
                      <a:pt x="876300" y="2743200"/>
                    </a:lnTo>
                    <a:lnTo>
                      <a:pt x="918634" y="2709333"/>
                    </a:lnTo>
                    <a:lnTo>
                      <a:pt x="914400" y="2552700"/>
                    </a:lnTo>
                    <a:lnTo>
                      <a:pt x="986367" y="2493433"/>
                    </a:lnTo>
                    <a:lnTo>
                      <a:pt x="1024467" y="2569633"/>
                    </a:lnTo>
                    <a:lnTo>
                      <a:pt x="1024467" y="2497667"/>
                    </a:lnTo>
                    <a:lnTo>
                      <a:pt x="1049867" y="2544233"/>
                    </a:lnTo>
                    <a:lnTo>
                      <a:pt x="1071034" y="2501900"/>
                    </a:lnTo>
                    <a:lnTo>
                      <a:pt x="1096434" y="2501900"/>
                    </a:lnTo>
                    <a:lnTo>
                      <a:pt x="1113367" y="2544233"/>
                    </a:lnTo>
                    <a:lnTo>
                      <a:pt x="1138767" y="2544233"/>
                    </a:lnTo>
                    <a:lnTo>
                      <a:pt x="1117600" y="2391833"/>
                    </a:lnTo>
                    <a:lnTo>
                      <a:pt x="1202267" y="2353733"/>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srgbClr val="FFFFFF"/>
                  </a:solidFill>
                  <a:effectLst/>
                  <a:uLnTx/>
                  <a:uFillTx/>
                  <a:latin typeface="Calibri" charset="0"/>
                  <a:ea typeface="ＭＳ Ｐゴシック"/>
                  <a:cs typeface="+mn-cs"/>
                </a:endParaRPr>
              </a:p>
            </p:txBody>
          </p:sp>
          <p:sp>
            <p:nvSpPr>
              <p:cNvPr id="62" name="Frihandsfigur 9">
                <a:extLst>
                  <a:ext uri="{FF2B5EF4-FFF2-40B4-BE49-F238E27FC236}">
                    <a16:creationId xmlns:a16="http://schemas.microsoft.com/office/drawing/2014/main" id="{D76308D0-2AB1-C386-6422-E56E46B2C05B}"/>
                  </a:ext>
                </a:extLst>
              </p:cNvPr>
              <p:cNvSpPr/>
              <p:nvPr/>
            </p:nvSpPr>
            <p:spPr bwMode="auto">
              <a:xfrm>
                <a:off x="4178605" y="2980439"/>
                <a:ext cx="502089" cy="710782"/>
              </a:xfrm>
              <a:custGeom>
                <a:avLst/>
                <a:gdLst>
                  <a:gd name="connsiteX0" fmla="*/ 1092200 w 1134534"/>
                  <a:gd name="connsiteY0" fmla="*/ 198967 h 1604434"/>
                  <a:gd name="connsiteX1" fmla="*/ 1016000 w 1134534"/>
                  <a:gd name="connsiteY1" fmla="*/ 173567 h 1604434"/>
                  <a:gd name="connsiteX2" fmla="*/ 960967 w 1134534"/>
                  <a:gd name="connsiteY2" fmla="*/ 177800 h 1604434"/>
                  <a:gd name="connsiteX3" fmla="*/ 927100 w 1134534"/>
                  <a:gd name="connsiteY3" fmla="*/ 148167 h 1604434"/>
                  <a:gd name="connsiteX4" fmla="*/ 833967 w 1134534"/>
                  <a:gd name="connsiteY4" fmla="*/ 148167 h 1604434"/>
                  <a:gd name="connsiteX5" fmla="*/ 685800 w 1134534"/>
                  <a:gd name="connsiteY5" fmla="*/ 93134 h 1604434"/>
                  <a:gd name="connsiteX6" fmla="*/ 567267 w 1134534"/>
                  <a:gd name="connsiteY6" fmla="*/ 80434 h 1604434"/>
                  <a:gd name="connsiteX7" fmla="*/ 372534 w 1134534"/>
                  <a:gd name="connsiteY7" fmla="*/ 0 h 1604434"/>
                  <a:gd name="connsiteX8" fmla="*/ 262467 w 1134534"/>
                  <a:gd name="connsiteY8" fmla="*/ 63500 h 1604434"/>
                  <a:gd name="connsiteX9" fmla="*/ 279400 w 1134534"/>
                  <a:gd name="connsiteY9" fmla="*/ 143934 h 1604434"/>
                  <a:gd name="connsiteX10" fmla="*/ 198967 w 1134534"/>
                  <a:gd name="connsiteY10" fmla="*/ 186267 h 1604434"/>
                  <a:gd name="connsiteX11" fmla="*/ 220134 w 1134534"/>
                  <a:gd name="connsiteY11" fmla="*/ 351367 h 1604434"/>
                  <a:gd name="connsiteX12" fmla="*/ 220134 w 1134534"/>
                  <a:gd name="connsiteY12" fmla="*/ 351367 h 1604434"/>
                  <a:gd name="connsiteX13" fmla="*/ 190500 w 1134534"/>
                  <a:gd name="connsiteY13" fmla="*/ 296334 h 1604434"/>
                  <a:gd name="connsiteX14" fmla="*/ 143934 w 1134534"/>
                  <a:gd name="connsiteY14" fmla="*/ 296334 h 1604434"/>
                  <a:gd name="connsiteX15" fmla="*/ 143934 w 1134534"/>
                  <a:gd name="connsiteY15" fmla="*/ 342900 h 1604434"/>
                  <a:gd name="connsiteX16" fmla="*/ 110067 w 1134534"/>
                  <a:gd name="connsiteY16" fmla="*/ 292100 h 1604434"/>
                  <a:gd name="connsiteX17" fmla="*/ 110067 w 1134534"/>
                  <a:gd name="connsiteY17" fmla="*/ 355600 h 1604434"/>
                  <a:gd name="connsiteX18" fmla="*/ 76200 w 1134534"/>
                  <a:gd name="connsiteY18" fmla="*/ 292100 h 1604434"/>
                  <a:gd name="connsiteX19" fmla="*/ 0 w 1134534"/>
                  <a:gd name="connsiteY19" fmla="*/ 351367 h 1604434"/>
                  <a:gd name="connsiteX20" fmla="*/ 0 w 1134534"/>
                  <a:gd name="connsiteY20" fmla="*/ 503767 h 1604434"/>
                  <a:gd name="connsiteX21" fmla="*/ 63500 w 1134534"/>
                  <a:gd name="connsiteY21" fmla="*/ 516467 h 1604434"/>
                  <a:gd name="connsiteX22" fmla="*/ 63500 w 1134534"/>
                  <a:gd name="connsiteY22" fmla="*/ 592667 h 1604434"/>
                  <a:gd name="connsiteX23" fmla="*/ 198967 w 1134534"/>
                  <a:gd name="connsiteY23" fmla="*/ 592667 h 1604434"/>
                  <a:gd name="connsiteX24" fmla="*/ 228600 w 1134534"/>
                  <a:gd name="connsiteY24" fmla="*/ 529167 h 1604434"/>
                  <a:gd name="connsiteX25" fmla="*/ 296334 w 1134534"/>
                  <a:gd name="connsiteY25" fmla="*/ 660400 h 1604434"/>
                  <a:gd name="connsiteX26" fmla="*/ 325967 w 1134534"/>
                  <a:gd name="connsiteY26" fmla="*/ 694267 h 1604434"/>
                  <a:gd name="connsiteX27" fmla="*/ 376767 w 1134534"/>
                  <a:gd name="connsiteY27" fmla="*/ 770467 h 1604434"/>
                  <a:gd name="connsiteX28" fmla="*/ 406400 w 1134534"/>
                  <a:gd name="connsiteY28" fmla="*/ 762000 h 1604434"/>
                  <a:gd name="connsiteX29" fmla="*/ 440267 w 1134534"/>
                  <a:gd name="connsiteY29" fmla="*/ 821267 h 1604434"/>
                  <a:gd name="connsiteX30" fmla="*/ 444500 w 1134534"/>
                  <a:gd name="connsiteY30" fmla="*/ 897467 h 1604434"/>
                  <a:gd name="connsiteX31" fmla="*/ 550334 w 1134534"/>
                  <a:gd name="connsiteY31" fmla="*/ 982134 h 1604434"/>
                  <a:gd name="connsiteX32" fmla="*/ 613834 w 1134534"/>
                  <a:gd name="connsiteY32" fmla="*/ 982134 h 1604434"/>
                  <a:gd name="connsiteX33" fmla="*/ 711200 w 1134534"/>
                  <a:gd name="connsiteY33" fmla="*/ 1134534 h 1604434"/>
                  <a:gd name="connsiteX34" fmla="*/ 706967 w 1134534"/>
                  <a:gd name="connsiteY34" fmla="*/ 1214967 h 1604434"/>
                  <a:gd name="connsiteX35" fmla="*/ 626534 w 1134534"/>
                  <a:gd name="connsiteY35" fmla="*/ 1303867 h 1604434"/>
                  <a:gd name="connsiteX36" fmla="*/ 723900 w 1134534"/>
                  <a:gd name="connsiteY36" fmla="*/ 1473200 h 1604434"/>
                  <a:gd name="connsiteX37" fmla="*/ 774700 w 1134534"/>
                  <a:gd name="connsiteY37" fmla="*/ 1477434 h 1604434"/>
                  <a:gd name="connsiteX38" fmla="*/ 859367 w 1134534"/>
                  <a:gd name="connsiteY38" fmla="*/ 1604434 h 1604434"/>
                  <a:gd name="connsiteX39" fmla="*/ 897467 w 1134534"/>
                  <a:gd name="connsiteY39" fmla="*/ 1604434 h 1604434"/>
                  <a:gd name="connsiteX40" fmla="*/ 935567 w 1134534"/>
                  <a:gd name="connsiteY40" fmla="*/ 1553634 h 1604434"/>
                  <a:gd name="connsiteX41" fmla="*/ 939800 w 1134534"/>
                  <a:gd name="connsiteY41" fmla="*/ 1507067 h 1604434"/>
                  <a:gd name="connsiteX42" fmla="*/ 999067 w 1134534"/>
                  <a:gd name="connsiteY42" fmla="*/ 1540934 h 1604434"/>
                  <a:gd name="connsiteX43" fmla="*/ 1037167 w 1134534"/>
                  <a:gd name="connsiteY43" fmla="*/ 1519767 h 1604434"/>
                  <a:gd name="connsiteX44" fmla="*/ 1041400 w 1134534"/>
                  <a:gd name="connsiteY44" fmla="*/ 1422400 h 1604434"/>
                  <a:gd name="connsiteX45" fmla="*/ 1092200 w 1134534"/>
                  <a:gd name="connsiteY45" fmla="*/ 1240367 h 1604434"/>
                  <a:gd name="connsiteX46" fmla="*/ 1054100 w 1134534"/>
                  <a:gd name="connsiteY46" fmla="*/ 1227667 h 1604434"/>
                  <a:gd name="connsiteX47" fmla="*/ 1062567 w 1134534"/>
                  <a:gd name="connsiteY47" fmla="*/ 1155700 h 1604434"/>
                  <a:gd name="connsiteX48" fmla="*/ 994834 w 1134534"/>
                  <a:gd name="connsiteY48" fmla="*/ 994834 h 1604434"/>
                  <a:gd name="connsiteX49" fmla="*/ 1011767 w 1134534"/>
                  <a:gd name="connsiteY49" fmla="*/ 774700 h 1604434"/>
                  <a:gd name="connsiteX50" fmla="*/ 982134 w 1134534"/>
                  <a:gd name="connsiteY50" fmla="*/ 520700 h 1604434"/>
                  <a:gd name="connsiteX51" fmla="*/ 1003300 w 1134534"/>
                  <a:gd name="connsiteY51" fmla="*/ 486834 h 1604434"/>
                  <a:gd name="connsiteX52" fmla="*/ 994834 w 1134534"/>
                  <a:gd name="connsiteY52" fmla="*/ 427567 h 1604434"/>
                  <a:gd name="connsiteX53" fmla="*/ 1071034 w 1134534"/>
                  <a:gd name="connsiteY53" fmla="*/ 414867 h 1604434"/>
                  <a:gd name="connsiteX54" fmla="*/ 1079500 w 1134534"/>
                  <a:gd name="connsiteY54" fmla="*/ 469900 h 1604434"/>
                  <a:gd name="connsiteX55" fmla="*/ 1109134 w 1134534"/>
                  <a:gd name="connsiteY55" fmla="*/ 478367 h 1604434"/>
                  <a:gd name="connsiteX56" fmla="*/ 1113367 w 1134534"/>
                  <a:gd name="connsiteY56" fmla="*/ 431800 h 1604434"/>
                  <a:gd name="connsiteX57" fmla="*/ 1134534 w 1134534"/>
                  <a:gd name="connsiteY57" fmla="*/ 406400 h 1604434"/>
                  <a:gd name="connsiteX58" fmla="*/ 1054100 w 1134534"/>
                  <a:gd name="connsiteY58" fmla="*/ 292100 h 1604434"/>
                  <a:gd name="connsiteX59" fmla="*/ 1092200 w 1134534"/>
                  <a:gd name="connsiteY59" fmla="*/ 198967 h 160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34534" h="1604434">
                    <a:moveTo>
                      <a:pt x="1092200" y="198967"/>
                    </a:moveTo>
                    <a:lnTo>
                      <a:pt x="1016000" y="173567"/>
                    </a:lnTo>
                    <a:lnTo>
                      <a:pt x="960967" y="177800"/>
                    </a:lnTo>
                    <a:lnTo>
                      <a:pt x="927100" y="148167"/>
                    </a:lnTo>
                    <a:lnTo>
                      <a:pt x="833967" y="148167"/>
                    </a:lnTo>
                    <a:lnTo>
                      <a:pt x="685800" y="93134"/>
                    </a:lnTo>
                    <a:lnTo>
                      <a:pt x="567267" y="80434"/>
                    </a:lnTo>
                    <a:lnTo>
                      <a:pt x="372534" y="0"/>
                    </a:lnTo>
                    <a:lnTo>
                      <a:pt x="262467" y="63500"/>
                    </a:lnTo>
                    <a:lnTo>
                      <a:pt x="279400" y="143934"/>
                    </a:lnTo>
                    <a:lnTo>
                      <a:pt x="198967" y="186267"/>
                    </a:lnTo>
                    <a:lnTo>
                      <a:pt x="220134" y="351367"/>
                    </a:lnTo>
                    <a:lnTo>
                      <a:pt x="220134" y="351367"/>
                    </a:lnTo>
                    <a:lnTo>
                      <a:pt x="190500" y="296334"/>
                    </a:lnTo>
                    <a:lnTo>
                      <a:pt x="143934" y="296334"/>
                    </a:lnTo>
                    <a:lnTo>
                      <a:pt x="143934" y="342900"/>
                    </a:lnTo>
                    <a:lnTo>
                      <a:pt x="110067" y="292100"/>
                    </a:lnTo>
                    <a:lnTo>
                      <a:pt x="110067" y="355600"/>
                    </a:lnTo>
                    <a:lnTo>
                      <a:pt x="76200" y="292100"/>
                    </a:lnTo>
                    <a:lnTo>
                      <a:pt x="0" y="351367"/>
                    </a:lnTo>
                    <a:lnTo>
                      <a:pt x="0" y="503767"/>
                    </a:lnTo>
                    <a:lnTo>
                      <a:pt x="63500" y="516467"/>
                    </a:lnTo>
                    <a:lnTo>
                      <a:pt x="63500" y="592667"/>
                    </a:lnTo>
                    <a:lnTo>
                      <a:pt x="198967" y="592667"/>
                    </a:lnTo>
                    <a:lnTo>
                      <a:pt x="228600" y="529167"/>
                    </a:lnTo>
                    <a:lnTo>
                      <a:pt x="296334" y="660400"/>
                    </a:lnTo>
                    <a:lnTo>
                      <a:pt x="325967" y="694267"/>
                    </a:lnTo>
                    <a:lnTo>
                      <a:pt x="376767" y="770467"/>
                    </a:lnTo>
                    <a:lnTo>
                      <a:pt x="406400" y="762000"/>
                    </a:lnTo>
                    <a:lnTo>
                      <a:pt x="440267" y="821267"/>
                    </a:lnTo>
                    <a:lnTo>
                      <a:pt x="444500" y="897467"/>
                    </a:lnTo>
                    <a:lnTo>
                      <a:pt x="550334" y="982134"/>
                    </a:lnTo>
                    <a:lnTo>
                      <a:pt x="613834" y="982134"/>
                    </a:lnTo>
                    <a:lnTo>
                      <a:pt x="711200" y="1134534"/>
                    </a:lnTo>
                    <a:lnTo>
                      <a:pt x="706967" y="1214967"/>
                    </a:lnTo>
                    <a:lnTo>
                      <a:pt x="626534" y="1303867"/>
                    </a:lnTo>
                    <a:lnTo>
                      <a:pt x="723900" y="1473200"/>
                    </a:lnTo>
                    <a:lnTo>
                      <a:pt x="774700" y="1477434"/>
                    </a:lnTo>
                    <a:lnTo>
                      <a:pt x="859367" y="1604434"/>
                    </a:lnTo>
                    <a:lnTo>
                      <a:pt x="897467" y="1604434"/>
                    </a:lnTo>
                    <a:lnTo>
                      <a:pt x="935567" y="1553634"/>
                    </a:lnTo>
                    <a:lnTo>
                      <a:pt x="939800" y="1507067"/>
                    </a:lnTo>
                    <a:lnTo>
                      <a:pt x="999067" y="1540934"/>
                    </a:lnTo>
                    <a:lnTo>
                      <a:pt x="1037167" y="1519767"/>
                    </a:lnTo>
                    <a:lnTo>
                      <a:pt x="1041400" y="1422400"/>
                    </a:lnTo>
                    <a:lnTo>
                      <a:pt x="1092200" y="1240367"/>
                    </a:lnTo>
                    <a:lnTo>
                      <a:pt x="1054100" y="1227667"/>
                    </a:lnTo>
                    <a:lnTo>
                      <a:pt x="1062567" y="1155700"/>
                    </a:lnTo>
                    <a:lnTo>
                      <a:pt x="994834" y="994834"/>
                    </a:lnTo>
                    <a:cubicBezTo>
                      <a:pt x="1000588" y="921465"/>
                      <a:pt x="1011767" y="848295"/>
                      <a:pt x="1011767" y="774700"/>
                    </a:cubicBezTo>
                    <a:lnTo>
                      <a:pt x="982134" y="520700"/>
                    </a:lnTo>
                    <a:lnTo>
                      <a:pt x="1003300" y="486834"/>
                    </a:lnTo>
                    <a:lnTo>
                      <a:pt x="994834" y="427567"/>
                    </a:lnTo>
                    <a:lnTo>
                      <a:pt x="1071034" y="414867"/>
                    </a:lnTo>
                    <a:lnTo>
                      <a:pt x="1079500" y="469900"/>
                    </a:lnTo>
                    <a:lnTo>
                      <a:pt x="1109134" y="478367"/>
                    </a:lnTo>
                    <a:lnTo>
                      <a:pt x="1113367" y="431800"/>
                    </a:lnTo>
                    <a:lnTo>
                      <a:pt x="1134534" y="406400"/>
                    </a:lnTo>
                    <a:lnTo>
                      <a:pt x="1054100" y="292100"/>
                    </a:lnTo>
                    <a:lnTo>
                      <a:pt x="1092200" y="198967"/>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63" name="Frihandsfigur 10">
                <a:extLst>
                  <a:ext uri="{FF2B5EF4-FFF2-40B4-BE49-F238E27FC236}">
                    <a16:creationId xmlns:a16="http://schemas.microsoft.com/office/drawing/2014/main" id="{6D810D64-0387-39CB-CF48-56652BC04DEF}"/>
                  </a:ext>
                </a:extLst>
              </p:cNvPr>
              <p:cNvSpPr/>
              <p:nvPr/>
            </p:nvSpPr>
            <p:spPr bwMode="auto">
              <a:xfrm>
                <a:off x="3788228" y="2989033"/>
                <a:ext cx="768479" cy="822493"/>
              </a:xfrm>
              <a:custGeom>
                <a:avLst/>
                <a:gdLst>
                  <a:gd name="connsiteX0" fmla="*/ 1735667 w 1735667"/>
                  <a:gd name="connsiteY0" fmla="*/ 1579033 h 1854200"/>
                  <a:gd name="connsiteX1" fmla="*/ 1655233 w 1735667"/>
                  <a:gd name="connsiteY1" fmla="*/ 1456267 h 1854200"/>
                  <a:gd name="connsiteX2" fmla="*/ 1600200 w 1735667"/>
                  <a:gd name="connsiteY2" fmla="*/ 1447800 h 1854200"/>
                  <a:gd name="connsiteX3" fmla="*/ 1519767 w 1735667"/>
                  <a:gd name="connsiteY3" fmla="*/ 1286933 h 1854200"/>
                  <a:gd name="connsiteX4" fmla="*/ 1583267 w 1735667"/>
                  <a:gd name="connsiteY4" fmla="*/ 1202267 h 1854200"/>
                  <a:gd name="connsiteX5" fmla="*/ 1600200 w 1735667"/>
                  <a:gd name="connsiteY5" fmla="*/ 1117600 h 1854200"/>
                  <a:gd name="connsiteX6" fmla="*/ 1494367 w 1735667"/>
                  <a:gd name="connsiteY6" fmla="*/ 952500 h 1854200"/>
                  <a:gd name="connsiteX7" fmla="*/ 1430867 w 1735667"/>
                  <a:gd name="connsiteY7" fmla="*/ 956733 h 1854200"/>
                  <a:gd name="connsiteX8" fmla="*/ 1325033 w 1735667"/>
                  <a:gd name="connsiteY8" fmla="*/ 876300 h 1854200"/>
                  <a:gd name="connsiteX9" fmla="*/ 1329267 w 1735667"/>
                  <a:gd name="connsiteY9" fmla="*/ 787400 h 1854200"/>
                  <a:gd name="connsiteX10" fmla="*/ 1286933 w 1735667"/>
                  <a:gd name="connsiteY10" fmla="*/ 728133 h 1854200"/>
                  <a:gd name="connsiteX11" fmla="*/ 1248833 w 1735667"/>
                  <a:gd name="connsiteY11" fmla="*/ 740833 h 1854200"/>
                  <a:gd name="connsiteX12" fmla="*/ 1176867 w 1735667"/>
                  <a:gd name="connsiteY12" fmla="*/ 630767 h 1854200"/>
                  <a:gd name="connsiteX13" fmla="*/ 1104900 w 1735667"/>
                  <a:gd name="connsiteY13" fmla="*/ 499533 h 1854200"/>
                  <a:gd name="connsiteX14" fmla="*/ 1079500 w 1735667"/>
                  <a:gd name="connsiteY14" fmla="*/ 558800 h 1854200"/>
                  <a:gd name="connsiteX15" fmla="*/ 944033 w 1735667"/>
                  <a:gd name="connsiteY15" fmla="*/ 571500 h 1854200"/>
                  <a:gd name="connsiteX16" fmla="*/ 952500 w 1735667"/>
                  <a:gd name="connsiteY16" fmla="*/ 491067 h 1854200"/>
                  <a:gd name="connsiteX17" fmla="*/ 884767 w 1735667"/>
                  <a:gd name="connsiteY17" fmla="*/ 474133 h 1854200"/>
                  <a:gd name="connsiteX18" fmla="*/ 850900 w 1735667"/>
                  <a:gd name="connsiteY18" fmla="*/ 524933 h 1854200"/>
                  <a:gd name="connsiteX19" fmla="*/ 825500 w 1735667"/>
                  <a:gd name="connsiteY19" fmla="*/ 461433 h 1854200"/>
                  <a:gd name="connsiteX20" fmla="*/ 749300 w 1735667"/>
                  <a:gd name="connsiteY20" fmla="*/ 465667 h 1854200"/>
                  <a:gd name="connsiteX21" fmla="*/ 584200 w 1735667"/>
                  <a:gd name="connsiteY21" fmla="*/ 436033 h 1854200"/>
                  <a:gd name="connsiteX22" fmla="*/ 524933 w 1735667"/>
                  <a:gd name="connsiteY22" fmla="*/ 440267 h 1854200"/>
                  <a:gd name="connsiteX23" fmla="*/ 495300 w 1735667"/>
                  <a:gd name="connsiteY23" fmla="*/ 342900 h 1854200"/>
                  <a:gd name="connsiteX24" fmla="*/ 406400 w 1735667"/>
                  <a:gd name="connsiteY24" fmla="*/ 215900 h 1854200"/>
                  <a:gd name="connsiteX25" fmla="*/ 478367 w 1735667"/>
                  <a:gd name="connsiteY25" fmla="*/ 169333 h 1854200"/>
                  <a:gd name="connsiteX26" fmla="*/ 444500 w 1735667"/>
                  <a:gd name="connsiteY26" fmla="*/ 114300 h 1854200"/>
                  <a:gd name="connsiteX27" fmla="*/ 397933 w 1735667"/>
                  <a:gd name="connsiteY27" fmla="*/ 131233 h 1854200"/>
                  <a:gd name="connsiteX28" fmla="*/ 355600 w 1735667"/>
                  <a:gd name="connsiteY28" fmla="*/ 88900 h 1854200"/>
                  <a:gd name="connsiteX29" fmla="*/ 254000 w 1735667"/>
                  <a:gd name="connsiteY29" fmla="*/ 84667 h 1854200"/>
                  <a:gd name="connsiteX30" fmla="*/ 232833 w 1735667"/>
                  <a:gd name="connsiteY30" fmla="*/ 38100 h 1854200"/>
                  <a:gd name="connsiteX31" fmla="*/ 156633 w 1735667"/>
                  <a:gd name="connsiteY31" fmla="*/ 38100 h 1854200"/>
                  <a:gd name="connsiteX32" fmla="*/ 33867 w 1735667"/>
                  <a:gd name="connsiteY32" fmla="*/ 0 h 1854200"/>
                  <a:gd name="connsiteX33" fmla="*/ 8467 w 1735667"/>
                  <a:gd name="connsiteY33" fmla="*/ 80433 h 1854200"/>
                  <a:gd name="connsiteX34" fmla="*/ 38100 w 1735667"/>
                  <a:gd name="connsiteY34" fmla="*/ 131233 h 1854200"/>
                  <a:gd name="connsiteX35" fmla="*/ 0 w 1735667"/>
                  <a:gd name="connsiteY35" fmla="*/ 359833 h 1854200"/>
                  <a:gd name="connsiteX36" fmla="*/ 63500 w 1735667"/>
                  <a:gd name="connsiteY36" fmla="*/ 474133 h 1854200"/>
                  <a:gd name="connsiteX37" fmla="*/ 118533 w 1735667"/>
                  <a:gd name="connsiteY37" fmla="*/ 503767 h 1854200"/>
                  <a:gd name="connsiteX38" fmla="*/ 165100 w 1735667"/>
                  <a:gd name="connsiteY38" fmla="*/ 503767 h 1854200"/>
                  <a:gd name="connsiteX39" fmla="*/ 249767 w 1735667"/>
                  <a:gd name="connsiteY39" fmla="*/ 651933 h 1854200"/>
                  <a:gd name="connsiteX40" fmla="*/ 237067 w 1735667"/>
                  <a:gd name="connsiteY40" fmla="*/ 762000 h 1854200"/>
                  <a:gd name="connsiteX41" fmla="*/ 173567 w 1735667"/>
                  <a:gd name="connsiteY41" fmla="*/ 901700 h 1854200"/>
                  <a:gd name="connsiteX42" fmla="*/ 292100 w 1735667"/>
                  <a:gd name="connsiteY42" fmla="*/ 1058333 h 1854200"/>
                  <a:gd name="connsiteX43" fmla="*/ 376767 w 1735667"/>
                  <a:gd name="connsiteY43" fmla="*/ 1185333 h 1854200"/>
                  <a:gd name="connsiteX44" fmla="*/ 482600 w 1735667"/>
                  <a:gd name="connsiteY44" fmla="*/ 1397000 h 1854200"/>
                  <a:gd name="connsiteX45" fmla="*/ 529167 w 1735667"/>
                  <a:gd name="connsiteY45" fmla="*/ 1413933 h 1854200"/>
                  <a:gd name="connsiteX46" fmla="*/ 647700 w 1735667"/>
                  <a:gd name="connsiteY46" fmla="*/ 1591733 h 1854200"/>
                  <a:gd name="connsiteX47" fmla="*/ 736600 w 1735667"/>
                  <a:gd name="connsiteY47" fmla="*/ 1570567 h 1854200"/>
                  <a:gd name="connsiteX48" fmla="*/ 732367 w 1735667"/>
                  <a:gd name="connsiteY48" fmla="*/ 1629833 h 1854200"/>
                  <a:gd name="connsiteX49" fmla="*/ 838200 w 1735667"/>
                  <a:gd name="connsiteY49" fmla="*/ 1727200 h 1854200"/>
                  <a:gd name="connsiteX50" fmla="*/ 952500 w 1735667"/>
                  <a:gd name="connsiteY50" fmla="*/ 1752600 h 1854200"/>
                  <a:gd name="connsiteX51" fmla="*/ 939800 w 1735667"/>
                  <a:gd name="connsiteY51" fmla="*/ 1693333 h 1854200"/>
                  <a:gd name="connsiteX52" fmla="*/ 986367 w 1735667"/>
                  <a:gd name="connsiteY52" fmla="*/ 1676400 h 1854200"/>
                  <a:gd name="connsiteX53" fmla="*/ 1172633 w 1735667"/>
                  <a:gd name="connsiteY53" fmla="*/ 1786467 h 1854200"/>
                  <a:gd name="connsiteX54" fmla="*/ 1214967 w 1735667"/>
                  <a:gd name="connsiteY54" fmla="*/ 1854200 h 1854200"/>
                  <a:gd name="connsiteX55" fmla="*/ 1257300 w 1735667"/>
                  <a:gd name="connsiteY55" fmla="*/ 1773767 h 1854200"/>
                  <a:gd name="connsiteX56" fmla="*/ 1312333 w 1735667"/>
                  <a:gd name="connsiteY56" fmla="*/ 1778000 h 1854200"/>
                  <a:gd name="connsiteX57" fmla="*/ 1333500 w 1735667"/>
                  <a:gd name="connsiteY57" fmla="*/ 1651000 h 1854200"/>
                  <a:gd name="connsiteX58" fmla="*/ 1380067 w 1735667"/>
                  <a:gd name="connsiteY58" fmla="*/ 1604433 h 1854200"/>
                  <a:gd name="connsiteX59" fmla="*/ 1439333 w 1735667"/>
                  <a:gd name="connsiteY59" fmla="*/ 1600200 h 1854200"/>
                  <a:gd name="connsiteX60" fmla="*/ 1511300 w 1735667"/>
                  <a:gd name="connsiteY60" fmla="*/ 1680633 h 1854200"/>
                  <a:gd name="connsiteX61" fmla="*/ 1600200 w 1735667"/>
                  <a:gd name="connsiteY61" fmla="*/ 1693333 h 1854200"/>
                  <a:gd name="connsiteX62" fmla="*/ 1663700 w 1735667"/>
                  <a:gd name="connsiteY62" fmla="*/ 1612900 h 1854200"/>
                  <a:gd name="connsiteX63" fmla="*/ 1655233 w 1735667"/>
                  <a:gd name="connsiteY63" fmla="*/ 1566333 h 1854200"/>
                  <a:gd name="connsiteX64" fmla="*/ 1735667 w 1735667"/>
                  <a:gd name="connsiteY64" fmla="*/ 1579033 h 18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735667" h="1854200">
                    <a:moveTo>
                      <a:pt x="1735667" y="1579033"/>
                    </a:moveTo>
                    <a:lnTo>
                      <a:pt x="1655233" y="1456267"/>
                    </a:lnTo>
                    <a:lnTo>
                      <a:pt x="1600200" y="1447800"/>
                    </a:lnTo>
                    <a:lnTo>
                      <a:pt x="1519767" y="1286933"/>
                    </a:lnTo>
                    <a:lnTo>
                      <a:pt x="1583267" y="1202267"/>
                    </a:lnTo>
                    <a:lnTo>
                      <a:pt x="1600200" y="1117600"/>
                    </a:lnTo>
                    <a:lnTo>
                      <a:pt x="1494367" y="952500"/>
                    </a:lnTo>
                    <a:lnTo>
                      <a:pt x="1430867" y="956733"/>
                    </a:lnTo>
                    <a:lnTo>
                      <a:pt x="1325033" y="876300"/>
                    </a:lnTo>
                    <a:lnTo>
                      <a:pt x="1329267" y="787400"/>
                    </a:lnTo>
                    <a:lnTo>
                      <a:pt x="1286933" y="728133"/>
                    </a:lnTo>
                    <a:lnTo>
                      <a:pt x="1248833" y="740833"/>
                    </a:lnTo>
                    <a:lnTo>
                      <a:pt x="1176867" y="630767"/>
                    </a:lnTo>
                    <a:lnTo>
                      <a:pt x="1104900" y="499533"/>
                    </a:lnTo>
                    <a:lnTo>
                      <a:pt x="1079500" y="558800"/>
                    </a:lnTo>
                    <a:lnTo>
                      <a:pt x="944033" y="571500"/>
                    </a:lnTo>
                    <a:lnTo>
                      <a:pt x="952500" y="491067"/>
                    </a:lnTo>
                    <a:lnTo>
                      <a:pt x="884767" y="474133"/>
                    </a:lnTo>
                    <a:lnTo>
                      <a:pt x="850900" y="524933"/>
                    </a:lnTo>
                    <a:lnTo>
                      <a:pt x="825500" y="461433"/>
                    </a:lnTo>
                    <a:lnTo>
                      <a:pt x="749300" y="465667"/>
                    </a:lnTo>
                    <a:lnTo>
                      <a:pt x="584200" y="436033"/>
                    </a:lnTo>
                    <a:lnTo>
                      <a:pt x="524933" y="440267"/>
                    </a:lnTo>
                    <a:lnTo>
                      <a:pt x="495300" y="342900"/>
                    </a:lnTo>
                    <a:lnTo>
                      <a:pt x="406400" y="215900"/>
                    </a:lnTo>
                    <a:lnTo>
                      <a:pt x="478367" y="169333"/>
                    </a:lnTo>
                    <a:lnTo>
                      <a:pt x="444500" y="114300"/>
                    </a:lnTo>
                    <a:lnTo>
                      <a:pt x="397933" y="131233"/>
                    </a:lnTo>
                    <a:lnTo>
                      <a:pt x="355600" y="88900"/>
                    </a:lnTo>
                    <a:lnTo>
                      <a:pt x="254000" y="84667"/>
                    </a:lnTo>
                    <a:lnTo>
                      <a:pt x="232833" y="38100"/>
                    </a:lnTo>
                    <a:lnTo>
                      <a:pt x="156633" y="38100"/>
                    </a:lnTo>
                    <a:lnTo>
                      <a:pt x="33867" y="0"/>
                    </a:lnTo>
                    <a:lnTo>
                      <a:pt x="8467" y="80433"/>
                    </a:lnTo>
                    <a:lnTo>
                      <a:pt x="38100" y="131233"/>
                    </a:lnTo>
                    <a:lnTo>
                      <a:pt x="0" y="359833"/>
                    </a:lnTo>
                    <a:lnTo>
                      <a:pt x="63500" y="474133"/>
                    </a:lnTo>
                    <a:lnTo>
                      <a:pt x="118533" y="503767"/>
                    </a:lnTo>
                    <a:lnTo>
                      <a:pt x="165100" y="503767"/>
                    </a:lnTo>
                    <a:lnTo>
                      <a:pt x="249767" y="651933"/>
                    </a:lnTo>
                    <a:lnTo>
                      <a:pt x="237067" y="762000"/>
                    </a:lnTo>
                    <a:lnTo>
                      <a:pt x="173567" y="901700"/>
                    </a:lnTo>
                    <a:cubicBezTo>
                      <a:pt x="288699" y="1059473"/>
                      <a:pt x="223233" y="1058333"/>
                      <a:pt x="292100" y="1058333"/>
                    </a:cubicBezTo>
                    <a:lnTo>
                      <a:pt x="376767" y="1185333"/>
                    </a:lnTo>
                    <a:lnTo>
                      <a:pt x="482600" y="1397000"/>
                    </a:lnTo>
                    <a:lnTo>
                      <a:pt x="529167" y="1413933"/>
                    </a:lnTo>
                    <a:lnTo>
                      <a:pt x="647700" y="1591733"/>
                    </a:lnTo>
                    <a:lnTo>
                      <a:pt x="736600" y="1570567"/>
                    </a:lnTo>
                    <a:lnTo>
                      <a:pt x="732367" y="1629833"/>
                    </a:lnTo>
                    <a:lnTo>
                      <a:pt x="838200" y="1727200"/>
                    </a:lnTo>
                    <a:lnTo>
                      <a:pt x="952500" y="1752600"/>
                    </a:lnTo>
                    <a:lnTo>
                      <a:pt x="939800" y="1693333"/>
                    </a:lnTo>
                    <a:cubicBezTo>
                      <a:pt x="983443" y="1675876"/>
                      <a:pt x="966935" y="1676400"/>
                      <a:pt x="986367" y="1676400"/>
                    </a:cubicBezTo>
                    <a:lnTo>
                      <a:pt x="1172633" y="1786467"/>
                    </a:lnTo>
                    <a:lnTo>
                      <a:pt x="1214967" y="1854200"/>
                    </a:lnTo>
                    <a:lnTo>
                      <a:pt x="1257300" y="1773767"/>
                    </a:lnTo>
                    <a:lnTo>
                      <a:pt x="1312333" y="1778000"/>
                    </a:lnTo>
                    <a:cubicBezTo>
                      <a:pt x="1333740" y="1653843"/>
                      <a:pt x="1333500" y="1696759"/>
                      <a:pt x="1333500" y="1651000"/>
                    </a:cubicBezTo>
                    <a:lnTo>
                      <a:pt x="1380067" y="1604433"/>
                    </a:lnTo>
                    <a:lnTo>
                      <a:pt x="1439333" y="1600200"/>
                    </a:lnTo>
                    <a:lnTo>
                      <a:pt x="1511300" y="1680633"/>
                    </a:lnTo>
                    <a:lnTo>
                      <a:pt x="1600200" y="1693333"/>
                    </a:lnTo>
                    <a:lnTo>
                      <a:pt x="1663700" y="1612900"/>
                    </a:lnTo>
                    <a:lnTo>
                      <a:pt x="1655233" y="1566333"/>
                    </a:lnTo>
                    <a:lnTo>
                      <a:pt x="1735667" y="1579033"/>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64" name="Frihandsfigur 11">
                <a:extLst>
                  <a:ext uri="{FF2B5EF4-FFF2-40B4-BE49-F238E27FC236}">
                    <a16:creationId xmlns:a16="http://schemas.microsoft.com/office/drawing/2014/main" id="{9CBAEA70-2005-D01A-5D01-A1515017B98F}"/>
                  </a:ext>
                </a:extLst>
              </p:cNvPr>
              <p:cNvSpPr>
                <a:spLocks noChangeArrowheads="1"/>
              </p:cNvSpPr>
              <p:nvPr/>
            </p:nvSpPr>
            <p:spPr bwMode="auto">
              <a:xfrm>
                <a:off x="4557933" y="3526722"/>
                <a:ext cx="332680" cy="452985"/>
              </a:xfrm>
              <a:custGeom>
                <a:avLst/>
                <a:gdLst>
                  <a:gd name="T0" fmla="*/ 102084 w 749300"/>
                  <a:gd name="T1" fmla="*/ 160423 h 1020234"/>
                  <a:gd name="T2" fmla="*/ 102084 w 749300"/>
                  <a:gd name="T3" fmla="*/ 102087 h 1020234"/>
                  <a:gd name="T4" fmla="*/ 131251 w 749300"/>
                  <a:gd name="T5" fmla="*/ 4861 h 1020234"/>
                  <a:gd name="T6" fmla="*/ 160418 w 749300"/>
                  <a:gd name="T7" fmla="*/ 12153 h 1020234"/>
                  <a:gd name="T8" fmla="*/ 177432 w 749300"/>
                  <a:gd name="T9" fmla="*/ 0 h 1020234"/>
                  <a:gd name="T10" fmla="*/ 196877 w 749300"/>
                  <a:gd name="T11" fmla="*/ 12153 h 1020234"/>
                  <a:gd name="T12" fmla="*/ 182294 w 749300"/>
                  <a:gd name="T13" fmla="*/ 31599 h 1020234"/>
                  <a:gd name="T14" fmla="*/ 204169 w 749300"/>
                  <a:gd name="T15" fmla="*/ 75351 h 1020234"/>
                  <a:gd name="T16" fmla="*/ 230905 w 749300"/>
                  <a:gd name="T17" fmla="*/ 43752 h 1020234"/>
                  <a:gd name="T18" fmla="*/ 269795 w 749300"/>
                  <a:gd name="T19" fmla="*/ 29168 h 1020234"/>
                  <a:gd name="T20" fmla="*/ 303823 w 749300"/>
                  <a:gd name="T21" fmla="*/ 92365 h 1020234"/>
                  <a:gd name="T22" fmla="*/ 335420 w 749300"/>
                  <a:gd name="T23" fmla="*/ 143409 h 1020234"/>
                  <a:gd name="T24" fmla="*/ 430213 w 749300"/>
                  <a:gd name="T25" fmla="*/ 204175 h 1020234"/>
                  <a:gd name="T26" fmla="*/ 427783 w 749300"/>
                  <a:gd name="T27" fmla="*/ 228481 h 1020234"/>
                  <a:gd name="T28" fmla="*/ 391324 w 749300"/>
                  <a:gd name="T29" fmla="*/ 223620 h 1020234"/>
                  <a:gd name="T30" fmla="*/ 391324 w 749300"/>
                  <a:gd name="T31" fmla="*/ 245496 h 1020234"/>
                  <a:gd name="T32" fmla="*/ 374309 w 749300"/>
                  <a:gd name="T33" fmla="*/ 277094 h 1020234"/>
                  <a:gd name="T34" fmla="*/ 369449 w 749300"/>
                  <a:gd name="T35" fmla="*/ 369459 h 1020234"/>
                  <a:gd name="T36" fmla="*/ 320837 w 749300"/>
                  <a:gd name="T37" fmla="*/ 396196 h 1020234"/>
                  <a:gd name="T38" fmla="*/ 303823 w 749300"/>
                  <a:gd name="T39" fmla="*/ 422933 h 1020234"/>
                  <a:gd name="T40" fmla="*/ 238197 w 749300"/>
                  <a:gd name="T41" fmla="*/ 452101 h 1020234"/>
                  <a:gd name="T42" fmla="*/ 182294 w 749300"/>
                  <a:gd name="T43" fmla="*/ 449670 h 1020234"/>
                  <a:gd name="T44" fmla="*/ 184724 w 749300"/>
                  <a:gd name="T45" fmla="*/ 495853 h 1020234"/>
                  <a:gd name="T46" fmla="*/ 177432 w 749300"/>
                  <a:gd name="T47" fmla="*/ 556619 h 1020234"/>
                  <a:gd name="T48" fmla="*/ 145835 w 749300"/>
                  <a:gd name="T49" fmla="*/ 585787 h 1020234"/>
                  <a:gd name="T50" fmla="*/ 94793 w 749300"/>
                  <a:gd name="T51" fmla="*/ 539604 h 1020234"/>
                  <a:gd name="T52" fmla="*/ 41320 w 749300"/>
                  <a:gd name="T53" fmla="*/ 493422 h 1020234"/>
                  <a:gd name="T54" fmla="*/ 29167 w 749300"/>
                  <a:gd name="T55" fmla="*/ 439948 h 1020234"/>
                  <a:gd name="T56" fmla="*/ 0 w 749300"/>
                  <a:gd name="T57" fmla="*/ 408349 h 1020234"/>
                  <a:gd name="T58" fmla="*/ 17014 w 749300"/>
                  <a:gd name="T59" fmla="*/ 367029 h 1020234"/>
                  <a:gd name="T60" fmla="*/ 65626 w 749300"/>
                  <a:gd name="T61" fmla="*/ 384043 h 1020234"/>
                  <a:gd name="T62" fmla="*/ 92362 w 749300"/>
                  <a:gd name="T63" fmla="*/ 364597 h 1020234"/>
                  <a:gd name="T64" fmla="*/ 102084 w 749300"/>
                  <a:gd name="T65" fmla="*/ 335430 h 1020234"/>
                  <a:gd name="T66" fmla="*/ 77779 w 749300"/>
                  <a:gd name="T67" fmla="*/ 306262 h 1020234"/>
                  <a:gd name="T68" fmla="*/ 97223 w 749300"/>
                  <a:gd name="T69" fmla="*/ 286817 h 1020234"/>
                  <a:gd name="T70" fmla="*/ 128821 w 749300"/>
                  <a:gd name="T71" fmla="*/ 277094 h 1020234"/>
                  <a:gd name="T72" fmla="*/ 140974 w 749300"/>
                  <a:gd name="T73" fmla="*/ 192022 h 1020234"/>
                  <a:gd name="T74" fmla="*/ 102084 w 749300"/>
                  <a:gd name="T75" fmla="*/ 160423 h 10202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49300"/>
                  <a:gd name="T115" fmla="*/ 0 h 1020234"/>
                  <a:gd name="T116" fmla="*/ 749300 w 749300"/>
                  <a:gd name="T117" fmla="*/ 1020234 h 10202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49300" h="1020234">
                    <a:moveTo>
                      <a:pt x="177800" y="279400"/>
                    </a:moveTo>
                    <a:lnTo>
                      <a:pt x="177800" y="177800"/>
                    </a:lnTo>
                    <a:lnTo>
                      <a:pt x="228600" y="8467"/>
                    </a:lnTo>
                    <a:lnTo>
                      <a:pt x="279400" y="21167"/>
                    </a:lnTo>
                    <a:lnTo>
                      <a:pt x="309033" y="0"/>
                    </a:lnTo>
                    <a:lnTo>
                      <a:pt x="342900" y="21167"/>
                    </a:lnTo>
                    <a:lnTo>
                      <a:pt x="317500" y="55034"/>
                    </a:lnTo>
                    <a:lnTo>
                      <a:pt x="355600" y="131234"/>
                    </a:lnTo>
                    <a:lnTo>
                      <a:pt x="402167" y="76200"/>
                    </a:lnTo>
                    <a:lnTo>
                      <a:pt x="469900" y="50800"/>
                    </a:lnTo>
                    <a:lnTo>
                      <a:pt x="529167" y="160867"/>
                    </a:lnTo>
                    <a:lnTo>
                      <a:pt x="584200" y="249767"/>
                    </a:lnTo>
                    <a:lnTo>
                      <a:pt x="749300" y="355600"/>
                    </a:lnTo>
                    <a:lnTo>
                      <a:pt x="745067" y="397934"/>
                    </a:lnTo>
                    <a:lnTo>
                      <a:pt x="681567" y="389467"/>
                    </a:lnTo>
                    <a:lnTo>
                      <a:pt x="681567" y="427567"/>
                    </a:lnTo>
                    <a:lnTo>
                      <a:pt x="651933" y="482600"/>
                    </a:lnTo>
                    <a:lnTo>
                      <a:pt x="643467" y="643467"/>
                    </a:lnTo>
                    <a:lnTo>
                      <a:pt x="558800" y="690034"/>
                    </a:lnTo>
                    <a:lnTo>
                      <a:pt x="529167" y="736600"/>
                    </a:lnTo>
                    <a:lnTo>
                      <a:pt x="414867" y="787400"/>
                    </a:lnTo>
                    <a:lnTo>
                      <a:pt x="317500" y="783167"/>
                    </a:lnTo>
                    <a:lnTo>
                      <a:pt x="321733" y="863600"/>
                    </a:lnTo>
                    <a:lnTo>
                      <a:pt x="309033" y="969434"/>
                    </a:lnTo>
                    <a:lnTo>
                      <a:pt x="254000" y="1020234"/>
                    </a:lnTo>
                    <a:lnTo>
                      <a:pt x="165100" y="939800"/>
                    </a:lnTo>
                    <a:lnTo>
                      <a:pt x="71967" y="859367"/>
                    </a:lnTo>
                    <a:lnTo>
                      <a:pt x="50800" y="766234"/>
                    </a:lnTo>
                    <a:lnTo>
                      <a:pt x="0" y="711200"/>
                    </a:lnTo>
                    <a:lnTo>
                      <a:pt x="29633" y="639234"/>
                    </a:lnTo>
                    <a:lnTo>
                      <a:pt x="114300" y="668867"/>
                    </a:lnTo>
                    <a:lnTo>
                      <a:pt x="160867" y="635000"/>
                    </a:lnTo>
                    <a:lnTo>
                      <a:pt x="177800" y="584200"/>
                    </a:lnTo>
                    <a:lnTo>
                      <a:pt x="135467" y="533400"/>
                    </a:lnTo>
                    <a:lnTo>
                      <a:pt x="169333" y="499534"/>
                    </a:lnTo>
                    <a:lnTo>
                      <a:pt x="224367" y="482600"/>
                    </a:lnTo>
                    <a:lnTo>
                      <a:pt x="245533" y="334434"/>
                    </a:lnTo>
                    <a:lnTo>
                      <a:pt x="177800" y="279400"/>
                    </a:lnTo>
                    <a:close/>
                  </a:path>
                </a:pathLst>
              </a:custGeom>
              <a:solidFill>
                <a:srgbClr val="FCAF17">
                  <a:lumMod val="40000"/>
                  <a:lumOff val="60000"/>
                </a:srgbClr>
              </a:solidFill>
              <a:ln w="3175" cap="flat" cmpd="sng" algn="ctr">
                <a:solidFill>
                  <a:srgbClr val="124680"/>
                </a:solidFill>
                <a:prstDash val="solid"/>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65" name="Frihandsfigur 12">
                <a:extLst>
                  <a:ext uri="{FF2B5EF4-FFF2-40B4-BE49-F238E27FC236}">
                    <a16:creationId xmlns:a16="http://schemas.microsoft.com/office/drawing/2014/main" id="{699A161A-36FE-61FF-424F-3430A043002E}"/>
                  </a:ext>
                </a:extLst>
              </p:cNvPr>
              <p:cNvSpPr/>
              <p:nvPr/>
            </p:nvSpPr>
            <p:spPr bwMode="auto">
              <a:xfrm>
                <a:off x="4120907" y="3734187"/>
                <a:ext cx="277438" cy="502089"/>
              </a:xfrm>
              <a:custGeom>
                <a:avLst/>
                <a:gdLst>
                  <a:gd name="connsiteX0" fmla="*/ 618067 w 626534"/>
                  <a:gd name="connsiteY0" fmla="*/ 660400 h 1130300"/>
                  <a:gd name="connsiteX1" fmla="*/ 575734 w 626534"/>
                  <a:gd name="connsiteY1" fmla="*/ 639234 h 1130300"/>
                  <a:gd name="connsiteX2" fmla="*/ 567267 w 626534"/>
                  <a:gd name="connsiteY2" fmla="*/ 533400 h 1130300"/>
                  <a:gd name="connsiteX3" fmla="*/ 588434 w 626534"/>
                  <a:gd name="connsiteY3" fmla="*/ 486834 h 1130300"/>
                  <a:gd name="connsiteX4" fmla="*/ 550334 w 626534"/>
                  <a:gd name="connsiteY4" fmla="*/ 347134 h 1130300"/>
                  <a:gd name="connsiteX5" fmla="*/ 516467 w 626534"/>
                  <a:gd name="connsiteY5" fmla="*/ 338667 h 1130300"/>
                  <a:gd name="connsiteX6" fmla="*/ 537634 w 626534"/>
                  <a:gd name="connsiteY6" fmla="*/ 279400 h 1130300"/>
                  <a:gd name="connsiteX7" fmla="*/ 478367 w 626534"/>
                  <a:gd name="connsiteY7" fmla="*/ 165100 h 1130300"/>
                  <a:gd name="connsiteX8" fmla="*/ 436034 w 626534"/>
                  <a:gd name="connsiteY8" fmla="*/ 105834 h 1130300"/>
                  <a:gd name="connsiteX9" fmla="*/ 232834 w 626534"/>
                  <a:gd name="connsiteY9" fmla="*/ 0 h 1130300"/>
                  <a:gd name="connsiteX10" fmla="*/ 186267 w 626534"/>
                  <a:gd name="connsiteY10" fmla="*/ 8467 h 1130300"/>
                  <a:gd name="connsiteX11" fmla="*/ 198967 w 626534"/>
                  <a:gd name="connsiteY11" fmla="*/ 67734 h 1130300"/>
                  <a:gd name="connsiteX12" fmla="*/ 93134 w 626534"/>
                  <a:gd name="connsiteY12" fmla="*/ 46567 h 1130300"/>
                  <a:gd name="connsiteX13" fmla="*/ 63500 w 626534"/>
                  <a:gd name="connsiteY13" fmla="*/ 139700 h 1130300"/>
                  <a:gd name="connsiteX14" fmla="*/ 76200 w 626534"/>
                  <a:gd name="connsiteY14" fmla="*/ 228600 h 1130300"/>
                  <a:gd name="connsiteX15" fmla="*/ 84667 w 626534"/>
                  <a:gd name="connsiteY15" fmla="*/ 499534 h 1130300"/>
                  <a:gd name="connsiteX16" fmla="*/ 42334 w 626534"/>
                  <a:gd name="connsiteY16" fmla="*/ 651934 h 1130300"/>
                  <a:gd name="connsiteX17" fmla="*/ 29634 w 626534"/>
                  <a:gd name="connsiteY17" fmla="*/ 804334 h 1130300"/>
                  <a:gd name="connsiteX18" fmla="*/ 0 w 626534"/>
                  <a:gd name="connsiteY18" fmla="*/ 859367 h 1130300"/>
                  <a:gd name="connsiteX19" fmla="*/ 59267 w 626534"/>
                  <a:gd name="connsiteY19" fmla="*/ 965200 h 1130300"/>
                  <a:gd name="connsiteX20" fmla="*/ 71967 w 626534"/>
                  <a:gd name="connsiteY20" fmla="*/ 1079500 h 1130300"/>
                  <a:gd name="connsiteX21" fmla="*/ 148167 w 626534"/>
                  <a:gd name="connsiteY21" fmla="*/ 1062567 h 1130300"/>
                  <a:gd name="connsiteX22" fmla="*/ 203200 w 626534"/>
                  <a:gd name="connsiteY22" fmla="*/ 1130300 h 1130300"/>
                  <a:gd name="connsiteX23" fmla="*/ 275167 w 626534"/>
                  <a:gd name="connsiteY23" fmla="*/ 1096434 h 1130300"/>
                  <a:gd name="connsiteX24" fmla="*/ 406400 w 626534"/>
                  <a:gd name="connsiteY24" fmla="*/ 969434 h 1130300"/>
                  <a:gd name="connsiteX25" fmla="*/ 457200 w 626534"/>
                  <a:gd name="connsiteY25" fmla="*/ 990600 h 1130300"/>
                  <a:gd name="connsiteX26" fmla="*/ 520700 w 626534"/>
                  <a:gd name="connsiteY26" fmla="*/ 952500 h 1130300"/>
                  <a:gd name="connsiteX27" fmla="*/ 516467 w 626534"/>
                  <a:gd name="connsiteY27" fmla="*/ 901700 h 1130300"/>
                  <a:gd name="connsiteX28" fmla="*/ 558800 w 626534"/>
                  <a:gd name="connsiteY28" fmla="*/ 863600 h 1130300"/>
                  <a:gd name="connsiteX29" fmla="*/ 563034 w 626534"/>
                  <a:gd name="connsiteY29" fmla="*/ 812800 h 1130300"/>
                  <a:gd name="connsiteX30" fmla="*/ 626534 w 626534"/>
                  <a:gd name="connsiteY30" fmla="*/ 719667 h 1130300"/>
                  <a:gd name="connsiteX31" fmla="*/ 618067 w 626534"/>
                  <a:gd name="connsiteY31" fmla="*/ 66040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26534" h="1130300">
                    <a:moveTo>
                      <a:pt x="618067" y="660400"/>
                    </a:moveTo>
                    <a:lnTo>
                      <a:pt x="575734" y="639234"/>
                    </a:lnTo>
                    <a:lnTo>
                      <a:pt x="567267" y="533400"/>
                    </a:lnTo>
                    <a:lnTo>
                      <a:pt x="588434" y="486834"/>
                    </a:lnTo>
                    <a:lnTo>
                      <a:pt x="550334" y="347134"/>
                    </a:lnTo>
                    <a:lnTo>
                      <a:pt x="516467" y="338667"/>
                    </a:lnTo>
                    <a:lnTo>
                      <a:pt x="537634" y="279400"/>
                    </a:lnTo>
                    <a:lnTo>
                      <a:pt x="478367" y="165100"/>
                    </a:lnTo>
                    <a:lnTo>
                      <a:pt x="436034" y="105834"/>
                    </a:lnTo>
                    <a:lnTo>
                      <a:pt x="232834" y="0"/>
                    </a:lnTo>
                    <a:lnTo>
                      <a:pt x="186267" y="8467"/>
                    </a:lnTo>
                    <a:lnTo>
                      <a:pt x="198967" y="67734"/>
                    </a:lnTo>
                    <a:lnTo>
                      <a:pt x="93134" y="46567"/>
                    </a:lnTo>
                    <a:lnTo>
                      <a:pt x="63500" y="139700"/>
                    </a:lnTo>
                    <a:lnTo>
                      <a:pt x="76200" y="228600"/>
                    </a:lnTo>
                    <a:lnTo>
                      <a:pt x="84667" y="499534"/>
                    </a:lnTo>
                    <a:lnTo>
                      <a:pt x="42334" y="651934"/>
                    </a:lnTo>
                    <a:lnTo>
                      <a:pt x="29634" y="804334"/>
                    </a:lnTo>
                    <a:lnTo>
                      <a:pt x="0" y="859367"/>
                    </a:lnTo>
                    <a:lnTo>
                      <a:pt x="59267" y="965200"/>
                    </a:lnTo>
                    <a:lnTo>
                      <a:pt x="71967" y="1079500"/>
                    </a:lnTo>
                    <a:cubicBezTo>
                      <a:pt x="145307" y="1062244"/>
                      <a:pt x="119290" y="1062567"/>
                      <a:pt x="148167" y="1062567"/>
                    </a:cubicBezTo>
                    <a:lnTo>
                      <a:pt x="203200" y="1130300"/>
                    </a:lnTo>
                    <a:lnTo>
                      <a:pt x="275167" y="1096434"/>
                    </a:lnTo>
                    <a:lnTo>
                      <a:pt x="406400" y="969434"/>
                    </a:lnTo>
                    <a:lnTo>
                      <a:pt x="457200" y="990600"/>
                    </a:lnTo>
                    <a:lnTo>
                      <a:pt x="520700" y="952500"/>
                    </a:lnTo>
                    <a:lnTo>
                      <a:pt x="516467" y="901700"/>
                    </a:lnTo>
                    <a:lnTo>
                      <a:pt x="558800" y="863600"/>
                    </a:lnTo>
                    <a:lnTo>
                      <a:pt x="563034" y="812800"/>
                    </a:lnTo>
                    <a:lnTo>
                      <a:pt x="626534" y="719667"/>
                    </a:lnTo>
                    <a:lnTo>
                      <a:pt x="618067" y="6604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66" name="Frihandsfigur 13">
                <a:extLst>
                  <a:ext uri="{FF2B5EF4-FFF2-40B4-BE49-F238E27FC236}">
                    <a16:creationId xmlns:a16="http://schemas.microsoft.com/office/drawing/2014/main" id="{40EC4E9F-26C8-D79D-FFDD-4E155CE6812D}"/>
                  </a:ext>
                </a:extLst>
              </p:cNvPr>
              <p:cNvSpPr/>
              <p:nvPr/>
            </p:nvSpPr>
            <p:spPr bwMode="auto">
              <a:xfrm>
                <a:off x="3672833" y="3385548"/>
                <a:ext cx="495951" cy="766023"/>
              </a:xfrm>
              <a:custGeom>
                <a:avLst/>
                <a:gdLst>
                  <a:gd name="connsiteX0" fmla="*/ 1011766 w 1117600"/>
                  <a:gd name="connsiteY0" fmla="*/ 1646767 h 1727200"/>
                  <a:gd name="connsiteX1" fmla="*/ 1045633 w 1117600"/>
                  <a:gd name="connsiteY1" fmla="*/ 1591734 h 1727200"/>
                  <a:gd name="connsiteX2" fmla="*/ 1062566 w 1117600"/>
                  <a:gd name="connsiteY2" fmla="*/ 1430867 h 1727200"/>
                  <a:gd name="connsiteX3" fmla="*/ 1109133 w 1117600"/>
                  <a:gd name="connsiteY3" fmla="*/ 1291167 h 1727200"/>
                  <a:gd name="connsiteX4" fmla="*/ 1096433 w 1117600"/>
                  <a:gd name="connsiteY4" fmla="*/ 999067 h 1727200"/>
                  <a:gd name="connsiteX5" fmla="*/ 1079500 w 1117600"/>
                  <a:gd name="connsiteY5" fmla="*/ 918634 h 1727200"/>
                  <a:gd name="connsiteX6" fmla="*/ 1117600 w 1117600"/>
                  <a:gd name="connsiteY6" fmla="*/ 829734 h 1727200"/>
                  <a:gd name="connsiteX7" fmla="*/ 994833 w 1117600"/>
                  <a:gd name="connsiteY7" fmla="*/ 732367 h 1727200"/>
                  <a:gd name="connsiteX8" fmla="*/ 1003300 w 1117600"/>
                  <a:gd name="connsiteY8" fmla="*/ 673100 h 1727200"/>
                  <a:gd name="connsiteX9" fmla="*/ 927100 w 1117600"/>
                  <a:gd name="connsiteY9" fmla="*/ 698500 h 1727200"/>
                  <a:gd name="connsiteX10" fmla="*/ 884766 w 1117600"/>
                  <a:gd name="connsiteY10" fmla="*/ 664634 h 1727200"/>
                  <a:gd name="connsiteX11" fmla="*/ 795866 w 1117600"/>
                  <a:gd name="connsiteY11" fmla="*/ 516467 h 1727200"/>
                  <a:gd name="connsiteX12" fmla="*/ 749300 w 1117600"/>
                  <a:gd name="connsiteY12" fmla="*/ 491067 h 1727200"/>
                  <a:gd name="connsiteX13" fmla="*/ 605366 w 1117600"/>
                  <a:gd name="connsiteY13" fmla="*/ 224367 h 1727200"/>
                  <a:gd name="connsiteX14" fmla="*/ 554566 w 1117600"/>
                  <a:gd name="connsiteY14" fmla="*/ 156634 h 1727200"/>
                  <a:gd name="connsiteX15" fmla="*/ 520700 w 1117600"/>
                  <a:gd name="connsiteY15" fmla="*/ 156634 h 1727200"/>
                  <a:gd name="connsiteX16" fmla="*/ 469900 w 1117600"/>
                  <a:gd name="connsiteY16" fmla="*/ 46567 h 1727200"/>
                  <a:gd name="connsiteX17" fmla="*/ 436033 w 1117600"/>
                  <a:gd name="connsiteY17" fmla="*/ 0 h 1727200"/>
                  <a:gd name="connsiteX18" fmla="*/ 359833 w 1117600"/>
                  <a:gd name="connsiteY18" fmla="*/ 0 h 1727200"/>
                  <a:gd name="connsiteX19" fmla="*/ 262466 w 1117600"/>
                  <a:gd name="connsiteY19" fmla="*/ 29634 h 1727200"/>
                  <a:gd name="connsiteX20" fmla="*/ 300566 w 1117600"/>
                  <a:gd name="connsiteY20" fmla="*/ 190500 h 1727200"/>
                  <a:gd name="connsiteX21" fmla="*/ 385233 w 1117600"/>
                  <a:gd name="connsiteY21" fmla="*/ 414867 h 1727200"/>
                  <a:gd name="connsiteX22" fmla="*/ 364066 w 1117600"/>
                  <a:gd name="connsiteY22" fmla="*/ 546100 h 1727200"/>
                  <a:gd name="connsiteX23" fmla="*/ 359833 w 1117600"/>
                  <a:gd name="connsiteY23" fmla="*/ 639234 h 1727200"/>
                  <a:gd name="connsiteX24" fmla="*/ 338666 w 1117600"/>
                  <a:gd name="connsiteY24" fmla="*/ 745067 h 1727200"/>
                  <a:gd name="connsiteX25" fmla="*/ 283633 w 1117600"/>
                  <a:gd name="connsiteY25" fmla="*/ 838200 h 1727200"/>
                  <a:gd name="connsiteX26" fmla="*/ 211666 w 1117600"/>
                  <a:gd name="connsiteY26" fmla="*/ 897467 h 1727200"/>
                  <a:gd name="connsiteX27" fmla="*/ 152400 w 1117600"/>
                  <a:gd name="connsiteY27" fmla="*/ 922867 h 1727200"/>
                  <a:gd name="connsiteX28" fmla="*/ 80433 w 1117600"/>
                  <a:gd name="connsiteY28" fmla="*/ 935567 h 1727200"/>
                  <a:gd name="connsiteX29" fmla="*/ 88900 w 1117600"/>
                  <a:gd name="connsiteY29" fmla="*/ 1007534 h 1727200"/>
                  <a:gd name="connsiteX30" fmla="*/ 101600 w 1117600"/>
                  <a:gd name="connsiteY30" fmla="*/ 1062567 h 1727200"/>
                  <a:gd name="connsiteX31" fmla="*/ 0 w 1117600"/>
                  <a:gd name="connsiteY31" fmla="*/ 1126067 h 1727200"/>
                  <a:gd name="connsiteX32" fmla="*/ 21166 w 1117600"/>
                  <a:gd name="connsiteY32" fmla="*/ 1214967 h 1727200"/>
                  <a:gd name="connsiteX33" fmla="*/ 46566 w 1117600"/>
                  <a:gd name="connsiteY33" fmla="*/ 1401234 h 1727200"/>
                  <a:gd name="connsiteX34" fmla="*/ 160866 w 1117600"/>
                  <a:gd name="connsiteY34" fmla="*/ 1443567 h 1727200"/>
                  <a:gd name="connsiteX35" fmla="*/ 160866 w 1117600"/>
                  <a:gd name="connsiteY35" fmla="*/ 1392767 h 1727200"/>
                  <a:gd name="connsiteX36" fmla="*/ 224366 w 1117600"/>
                  <a:gd name="connsiteY36" fmla="*/ 1426634 h 1727200"/>
                  <a:gd name="connsiteX37" fmla="*/ 228600 w 1117600"/>
                  <a:gd name="connsiteY37" fmla="*/ 1468967 h 1727200"/>
                  <a:gd name="connsiteX38" fmla="*/ 304800 w 1117600"/>
                  <a:gd name="connsiteY38" fmla="*/ 1468967 h 1727200"/>
                  <a:gd name="connsiteX39" fmla="*/ 317500 w 1117600"/>
                  <a:gd name="connsiteY39" fmla="*/ 1511300 h 1727200"/>
                  <a:gd name="connsiteX40" fmla="*/ 372533 w 1117600"/>
                  <a:gd name="connsiteY40" fmla="*/ 1515534 h 1727200"/>
                  <a:gd name="connsiteX41" fmla="*/ 389466 w 1117600"/>
                  <a:gd name="connsiteY41" fmla="*/ 1481667 h 1727200"/>
                  <a:gd name="connsiteX42" fmla="*/ 427566 w 1117600"/>
                  <a:gd name="connsiteY42" fmla="*/ 1562100 h 1727200"/>
                  <a:gd name="connsiteX43" fmla="*/ 478366 w 1117600"/>
                  <a:gd name="connsiteY43" fmla="*/ 1663700 h 1727200"/>
                  <a:gd name="connsiteX44" fmla="*/ 571500 w 1117600"/>
                  <a:gd name="connsiteY44" fmla="*/ 1727200 h 1727200"/>
                  <a:gd name="connsiteX45" fmla="*/ 702733 w 1117600"/>
                  <a:gd name="connsiteY45" fmla="*/ 1684867 h 1727200"/>
                  <a:gd name="connsiteX46" fmla="*/ 778933 w 1117600"/>
                  <a:gd name="connsiteY46" fmla="*/ 1625600 h 1727200"/>
                  <a:gd name="connsiteX47" fmla="*/ 935566 w 1117600"/>
                  <a:gd name="connsiteY47" fmla="*/ 1612900 h 1727200"/>
                  <a:gd name="connsiteX48" fmla="*/ 1011766 w 1117600"/>
                  <a:gd name="connsiteY48" fmla="*/ 1646767 h 1727200"/>
                  <a:gd name="connsiteX0" fmla="*/ 1011766 w 1117600"/>
                  <a:gd name="connsiteY0" fmla="*/ 1646767 h 1727200"/>
                  <a:gd name="connsiteX1" fmla="*/ 1045633 w 1117600"/>
                  <a:gd name="connsiteY1" fmla="*/ 1591734 h 1727200"/>
                  <a:gd name="connsiteX2" fmla="*/ 1062566 w 1117600"/>
                  <a:gd name="connsiteY2" fmla="*/ 1430867 h 1727200"/>
                  <a:gd name="connsiteX3" fmla="*/ 1109133 w 1117600"/>
                  <a:gd name="connsiteY3" fmla="*/ 1291167 h 1727200"/>
                  <a:gd name="connsiteX4" fmla="*/ 1096433 w 1117600"/>
                  <a:gd name="connsiteY4" fmla="*/ 999067 h 1727200"/>
                  <a:gd name="connsiteX5" fmla="*/ 1079500 w 1117600"/>
                  <a:gd name="connsiteY5" fmla="*/ 918634 h 1727200"/>
                  <a:gd name="connsiteX6" fmla="*/ 1117600 w 1117600"/>
                  <a:gd name="connsiteY6" fmla="*/ 829734 h 1727200"/>
                  <a:gd name="connsiteX7" fmla="*/ 994833 w 1117600"/>
                  <a:gd name="connsiteY7" fmla="*/ 732367 h 1727200"/>
                  <a:gd name="connsiteX8" fmla="*/ 1003300 w 1117600"/>
                  <a:gd name="connsiteY8" fmla="*/ 673100 h 1727200"/>
                  <a:gd name="connsiteX9" fmla="*/ 927100 w 1117600"/>
                  <a:gd name="connsiteY9" fmla="*/ 698500 h 1727200"/>
                  <a:gd name="connsiteX10" fmla="*/ 884766 w 1117600"/>
                  <a:gd name="connsiteY10" fmla="*/ 664634 h 1727200"/>
                  <a:gd name="connsiteX11" fmla="*/ 795866 w 1117600"/>
                  <a:gd name="connsiteY11" fmla="*/ 516467 h 1727200"/>
                  <a:gd name="connsiteX12" fmla="*/ 749300 w 1117600"/>
                  <a:gd name="connsiteY12" fmla="*/ 491067 h 1727200"/>
                  <a:gd name="connsiteX13" fmla="*/ 605366 w 1117600"/>
                  <a:gd name="connsiteY13" fmla="*/ 224367 h 1727200"/>
                  <a:gd name="connsiteX14" fmla="*/ 554566 w 1117600"/>
                  <a:gd name="connsiteY14" fmla="*/ 156634 h 1727200"/>
                  <a:gd name="connsiteX15" fmla="*/ 520700 w 1117600"/>
                  <a:gd name="connsiteY15" fmla="*/ 156634 h 1727200"/>
                  <a:gd name="connsiteX16" fmla="*/ 469900 w 1117600"/>
                  <a:gd name="connsiteY16" fmla="*/ 46567 h 1727200"/>
                  <a:gd name="connsiteX17" fmla="*/ 436033 w 1117600"/>
                  <a:gd name="connsiteY17" fmla="*/ 0 h 1727200"/>
                  <a:gd name="connsiteX18" fmla="*/ 359833 w 1117600"/>
                  <a:gd name="connsiteY18" fmla="*/ 0 h 1727200"/>
                  <a:gd name="connsiteX19" fmla="*/ 262466 w 1117600"/>
                  <a:gd name="connsiteY19" fmla="*/ 29634 h 1727200"/>
                  <a:gd name="connsiteX20" fmla="*/ 300566 w 1117600"/>
                  <a:gd name="connsiteY20" fmla="*/ 190500 h 1727200"/>
                  <a:gd name="connsiteX21" fmla="*/ 385233 w 1117600"/>
                  <a:gd name="connsiteY21" fmla="*/ 414867 h 1727200"/>
                  <a:gd name="connsiteX22" fmla="*/ 364066 w 1117600"/>
                  <a:gd name="connsiteY22" fmla="*/ 546100 h 1727200"/>
                  <a:gd name="connsiteX23" fmla="*/ 359833 w 1117600"/>
                  <a:gd name="connsiteY23" fmla="*/ 639234 h 1727200"/>
                  <a:gd name="connsiteX24" fmla="*/ 338666 w 1117600"/>
                  <a:gd name="connsiteY24" fmla="*/ 745067 h 1727200"/>
                  <a:gd name="connsiteX25" fmla="*/ 283633 w 1117600"/>
                  <a:gd name="connsiteY25" fmla="*/ 838200 h 1727200"/>
                  <a:gd name="connsiteX26" fmla="*/ 211666 w 1117600"/>
                  <a:gd name="connsiteY26" fmla="*/ 897467 h 1727200"/>
                  <a:gd name="connsiteX27" fmla="*/ 152400 w 1117600"/>
                  <a:gd name="connsiteY27" fmla="*/ 922867 h 1727200"/>
                  <a:gd name="connsiteX28" fmla="*/ 80433 w 1117600"/>
                  <a:gd name="connsiteY28" fmla="*/ 935567 h 1727200"/>
                  <a:gd name="connsiteX29" fmla="*/ 88900 w 1117600"/>
                  <a:gd name="connsiteY29" fmla="*/ 1007534 h 1727200"/>
                  <a:gd name="connsiteX30" fmla="*/ 101600 w 1117600"/>
                  <a:gd name="connsiteY30" fmla="*/ 1062567 h 1727200"/>
                  <a:gd name="connsiteX31" fmla="*/ 0 w 1117600"/>
                  <a:gd name="connsiteY31" fmla="*/ 1126067 h 1727200"/>
                  <a:gd name="connsiteX32" fmla="*/ 21166 w 1117600"/>
                  <a:gd name="connsiteY32" fmla="*/ 1214967 h 1727200"/>
                  <a:gd name="connsiteX33" fmla="*/ 46566 w 1117600"/>
                  <a:gd name="connsiteY33" fmla="*/ 1401234 h 1727200"/>
                  <a:gd name="connsiteX34" fmla="*/ 160866 w 1117600"/>
                  <a:gd name="connsiteY34" fmla="*/ 1443567 h 1727200"/>
                  <a:gd name="connsiteX35" fmla="*/ 160866 w 1117600"/>
                  <a:gd name="connsiteY35" fmla="*/ 1392767 h 1727200"/>
                  <a:gd name="connsiteX36" fmla="*/ 224366 w 1117600"/>
                  <a:gd name="connsiteY36" fmla="*/ 1426634 h 1727200"/>
                  <a:gd name="connsiteX37" fmla="*/ 228600 w 1117600"/>
                  <a:gd name="connsiteY37" fmla="*/ 1468967 h 1727200"/>
                  <a:gd name="connsiteX38" fmla="*/ 304800 w 1117600"/>
                  <a:gd name="connsiteY38" fmla="*/ 1468967 h 1727200"/>
                  <a:gd name="connsiteX39" fmla="*/ 317500 w 1117600"/>
                  <a:gd name="connsiteY39" fmla="*/ 1511300 h 1727200"/>
                  <a:gd name="connsiteX40" fmla="*/ 372533 w 1117600"/>
                  <a:gd name="connsiteY40" fmla="*/ 1515534 h 1727200"/>
                  <a:gd name="connsiteX41" fmla="*/ 389466 w 1117600"/>
                  <a:gd name="connsiteY41" fmla="*/ 1481667 h 1727200"/>
                  <a:gd name="connsiteX42" fmla="*/ 427566 w 1117600"/>
                  <a:gd name="connsiteY42" fmla="*/ 1562100 h 1727200"/>
                  <a:gd name="connsiteX43" fmla="*/ 478366 w 1117600"/>
                  <a:gd name="connsiteY43" fmla="*/ 1663700 h 1727200"/>
                  <a:gd name="connsiteX44" fmla="*/ 571500 w 1117600"/>
                  <a:gd name="connsiteY44" fmla="*/ 1727200 h 1727200"/>
                  <a:gd name="connsiteX45" fmla="*/ 702733 w 1117600"/>
                  <a:gd name="connsiteY45" fmla="*/ 1684867 h 1727200"/>
                  <a:gd name="connsiteX46" fmla="*/ 778933 w 1117600"/>
                  <a:gd name="connsiteY46" fmla="*/ 1625600 h 1727200"/>
                  <a:gd name="connsiteX47" fmla="*/ 935566 w 1117600"/>
                  <a:gd name="connsiteY47" fmla="*/ 1612900 h 1727200"/>
                  <a:gd name="connsiteX48" fmla="*/ 1011766 w 1117600"/>
                  <a:gd name="connsiteY48" fmla="*/ 1646767 h 1727200"/>
                  <a:gd name="connsiteX0" fmla="*/ 1011766 w 1117600"/>
                  <a:gd name="connsiteY0" fmla="*/ 1646767 h 1727200"/>
                  <a:gd name="connsiteX1" fmla="*/ 1045633 w 1117600"/>
                  <a:gd name="connsiteY1" fmla="*/ 1591734 h 1727200"/>
                  <a:gd name="connsiteX2" fmla="*/ 1062566 w 1117600"/>
                  <a:gd name="connsiteY2" fmla="*/ 1430867 h 1727200"/>
                  <a:gd name="connsiteX3" fmla="*/ 1109133 w 1117600"/>
                  <a:gd name="connsiteY3" fmla="*/ 1291167 h 1727200"/>
                  <a:gd name="connsiteX4" fmla="*/ 1096433 w 1117600"/>
                  <a:gd name="connsiteY4" fmla="*/ 999067 h 1727200"/>
                  <a:gd name="connsiteX5" fmla="*/ 1079500 w 1117600"/>
                  <a:gd name="connsiteY5" fmla="*/ 918634 h 1727200"/>
                  <a:gd name="connsiteX6" fmla="*/ 1117600 w 1117600"/>
                  <a:gd name="connsiteY6" fmla="*/ 829734 h 1727200"/>
                  <a:gd name="connsiteX7" fmla="*/ 994833 w 1117600"/>
                  <a:gd name="connsiteY7" fmla="*/ 732367 h 1727200"/>
                  <a:gd name="connsiteX8" fmla="*/ 1003300 w 1117600"/>
                  <a:gd name="connsiteY8" fmla="*/ 673100 h 1727200"/>
                  <a:gd name="connsiteX9" fmla="*/ 927100 w 1117600"/>
                  <a:gd name="connsiteY9" fmla="*/ 698500 h 1727200"/>
                  <a:gd name="connsiteX10" fmla="*/ 884766 w 1117600"/>
                  <a:gd name="connsiteY10" fmla="*/ 664634 h 1727200"/>
                  <a:gd name="connsiteX11" fmla="*/ 795866 w 1117600"/>
                  <a:gd name="connsiteY11" fmla="*/ 516467 h 1727200"/>
                  <a:gd name="connsiteX12" fmla="*/ 749300 w 1117600"/>
                  <a:gd name="connsiteY12" fmla="*/ 491067 h 1727200"/>
                  <a:gd name="connsiteX13" fmla="*/ 605366 w 1117600"/>
                  <a:gd name="connsiteY13" fmla="*/ 224367 h 1727200"/>
                  <a:gd name="connsiteX14" fmla="*/ 554566 w 1117600"/>
                  <a:gd name="connsiteY14" fmla="*/ 156634 h 1727200"/>
                  <a:gd name="connsiteX15" fmla="*/ 520700 w 1117600"/>
                  <a:gd name="connsiteY15" fmla="*/ 156634 h 1727200"/>
                  <a:gd name="connsiteX16" fmla="*/ 469900 w 1117600"/>
                  <a:gd name="connsiteY16" fmla="*/ 46567 h 1727200"/>
                  <a:gd name="connsiteX17" fmla="*/ 436033 w 1117600"/>
                  <a:gd name="connsiteY17" fmla="*/ 0 h 1727200"/>
                  <a:gd name="connsiteX18" fmla="*/ 359833 w 1117600"/>
                  <a:gd name="connsiteY18" fmla="*/ 0 h 1727200"/>
                  <a:gd name="connsiteX19" fmla="*/ 262466 w 1117600"/>
                  <a:gd name="connsiteY19" fmla="*/ 29634 h 1727200"/>
                  <a:gd name="connsiteX20" fmla="*/ 300566 w 1117600"/>
                  <a:gd name="connsiteY20" fmla="*/ 190500 h 1727200"/>
                  <a:gd name="connsiteX21" fmla="*/ 385233 w 1117600"/>
                  <a:gd name="connsiteY21" fmla="*/ 414867 h 1727200"/>
                  <a:gd name="connsiteX22" fmla="*/ 364066 w 1117600"/>
                  <a:gd name="connsiteY22" fmla="*/ 546100 h 1727200"/>
                  <a:gd name="connsiteX23" fmla="*/ 359833 w 1117600"/>
                  <a:gd name="connsiteY23" fmla="*/ 639234 h 1727200"/>
                  <a:gd name="connsiteX24" fmla="*/ 338666 w 1117600"/>
                  <a:gd name="connsiteY24" fmla="*/ 745067 h 1727200"/>
                  <a:gd name="connsiteX25" fmla="*/ 283633 w 1117600"/>
                  <a:gd name="connsiteY25" fmla="*/ 838200 h 1727200"/>
                  <a:gd name="connsiteX26" fmla="*/ 211666 w 1117600"/>
                  <a:gd name="connsiteY26" fmla="*/ 897467 h 1727200"/>
                  <a:gd name="connsiteX27" fmla="*/ 152400 w 1117600"/>
                  <a:gd name="connsiteY27" fmla="*/ 922867 h 1727200"/>
                  <a:gd name="connsiteX28" fmla="*/ 80433 w 1117600"/>
                  <a:gd name="connsiteY28" fmla="*/ 935567 h 1727200"/>
                  <a:gd name="connsiteX29" fmla="*/ 88900 w 1117600"/>
                  <a:gd name="connsiteY29" fmla="*/ 1007534 h 1727200"/>
                  <a:gd name="connsiteX30" fmla="*/ 101600 w 1117600"/>
                  <a:gd name="connsiteY30" fmla="*/ 1062567 h 1727200"/>
                  <a:gd name="connsiteX31" fmla="*/ 0 w 1117600"/>
                  <a:gd name="connsiteY31" fmla="*/ 1126067 h 1727200"/>
                  <a:gd name="connsiteX32" fmla="*/ 21166 w 1117600"/>
                  <a:gd name="connsiteY32" fmla="*/ 1214967 h 1727200"/>
                  <a:gd name="connsiteX33" fmla="*/ 46566 w 1117600"/>
                  <a:gd name="connsiteY33" fmla="*/ 1401234 h 1727200"/>
                  <a:gd name="connsiteX34" fmla="*/ 160866 w 1117600"/>
                  <a:gd name="connsiteY34" fmla="*/ 1443567 h 1727200"/>
                  <a:gd name="connsiteX35" fmla="*/ 160866 w 1117600"/>
                  <a:gd name="connsiteY35" fmla="*/ 1392767 h 1727200"/>
                  <a:gd name="connsiteX36" fmla="*/ 224366 w 1117600"/>
                  <a:gd name="connsiteY36" fmla="*/ 1426634 h 1727200"/>
                  <a:gd name="connsiteX37" fmla="*/ 228600 w 1117600"/>
                  <a:gd name="connsiteY37" fmla="*/ 1468967 h 1727200"/>
                  <a:gd name="connsiteX38" fmla="*/ 304800 w 1117600"/>
                  <a:gd name="connsiteY38" fmla="*/ 1468967 h 1727200"/>
                  <a:gd name="connsiteX39" fmla="*/ 317500 w 1117600"/>
                  <a:gd name="connsiteY39" fmla="*/ 1511300 h 1727200"/>
                  <a:gd name="connsiteX40" fmla="*/ 372533 w 1117600"/>
                  <a:gd name="connsiteY40" fmla="*/ 1515534 h 1727200"/>
                  <a:gd name="connsiteX41" fmla="*/ 389466 w 1117600"/>
                  <a:gd name="connsiteY41" fmla="*/ 1481667 h 1727200"/>
                  <a:gd name="connsiteX42" fmla="*/ 427566 w 1117600"/>
                  <a:gd name="connsiteY42" fmla="*/ 1562100 h 1727200"/>
                  <a:gd name="connsiteX43" fmla="*/ 478366 w 1117600"/>
                  <a:gd name="connsiteY43" fmla="*/ 1663700 h 1727200"/>
                  <a:gd name="connsiteX44" fmla="*/ 571500 w 1117600"/>
                  <a:gd name="connsiteY44" fmla="*/ 1727200 h 1727200"/>
                  <a:gd name="connsiteX45" fmla="*/ 702733 w 1117600"/>
                  <a:gd name="connsiteY45" fmla="*/ 1684867 h 1727200"/>
                  <a:gd name="connsiteX46" fmla="*/ 778933 w 1117600"/>
                  <a:gd name="connsiteY46" fmla="*/ 1625600 h 1727200"/>
                  <a:gd name="connsiteX47" fmla="*/ 935566 w 1117600"/>
                  <a:gd name="connsiteY47" fmla="*/ 1612900 h 1727200"/>
                  <a:gd name="connsiteX48" fmla="*/ 1011766 w 1117600"/>
                  <a:gd name="connsiteY48" fmla="*/ 1646767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17600" h="1727200">
                    <a:moveTo>
                      <a:pt x="1011766" y="1646767"/>
                    </a:moveTo>
                    <a:lnTo>
                      <a:pt x="1045633" y="1591734"/>
                    </a:lnTo>
                    <a:lnTo>
                      <a:pt x="1062566" y="1430867"/>
                    </a:lnTo>
                    <a:lnTo>
                      <a:pt x="1109133" y="1291167"/>
                    </a:lnTo>
                    <a:lnTo>
                      <a:pt x="1096433" y="999067"/>
                    </a:lnTo>
                    <a:lnTo>
                      <a:pt x="1079500" y="918634"/>
                    </a:lnTo>
                    <a:lnTo>
                      <a:pt x="1117600" y="829734"/>
                    </a:lnTo>
                    <a:lnTo>
                      <a:pt x="994833" y="732367"/>
                    </a:lnTo>
                    <a:lnTo>
                      <a:pt x="1003300" y="673100"/>
                    </a:lnTo>
                    <a:lnTo>
                      <a:pt x="927100" y="698500"/>
                    </a:lnTo>
                    <a:lnTo>
                      <a:pt x="884766" y="664634"/>
                    </a:lnTo>
                    <a:lnTo>
                      <a:pt x="795866" y="516467"/>
                    </a:lnTo>
                    <a:lnTo>
                      <a:pt x="749300" y="491067"/>
                    </a:lnTo>
                    <a:lnTo>
                      <a:pt x="605366" y="224367"/>
                    </a:lnTo>
                    <a:lnTo>
                      <a:pt x="554566" y="156634"/>
                    </a:lnTo>
                    <a:lnTo>
                      <a:pt x="520700" y="156634"/>
                    </a:lnTo>
                    <a:lnTo>
                      <a:pt x="469900" y="46567"/>
                    </a:lnTo>
                    <a:lnTo>
                      <a:pt x="436033" y="0"/>
                    </a:lnTo>
                    <a:lnTo>
                      <a:pt x="359833" y="0"/>
                    </a:lnTo>
                    <a:lnTo>
                      <a:pt x="262466" y="29634"/>
                    </a:lnTo>
                    <a:lnTo>
                      <a:pt x="300566" y="190500"/>
                    </a:lnTo>
                    <a:lnTo>
                      <a:pt x="385233" y="414867"/>
                    </a:lnTo>
                    <a:lnTo>
                      <a:pt x="364066" y="546100"/>
                    </a:lnTo>
                    <a:lnTo>
                      <a:pt x="359833" y="639234"/>
                    </a:lnTo>
                    <a:lnTo>
                      <a:pt x="338666" y="745067"/>
                    </a:lnTo>
                    <a:lnTo>
                      <a:pt x="283633" y="838200"/>
                    </a:lnTo>
                    <a:lnTo>
                      <a:pt x="211666" y="897467"/>
                    </a:lnTo>
                    <a:lnTo>
                      <a:pt x="152400" y="922867"/>
                    </a:lnTo>
                    <a:lnTo>
                      <a:pt x="80433" y="935567"/>
                    </a:lnTo>
                    <a:lnTo>
                      <a:pt x="88900" y="1007534"/>
                    </a:lnTo>
                    <a:lnTo>
                      <a:pt x="101600" y="1062567"/>
                    </a:lnTo>
                    <a:lnTo>
                      <a:pt x="0" y="1126067"/>
                    </a:lnTo>
                    <a:cubicBezTo>
                      <a:pt x="16140" y="1180995"/>
                      <a:pt x="14619" y="1202441"/>
                      <a:pt x="21166" y="1214967"/>
                    </a:cubicBezTo>
                    <a:lnTo>
                      <a:pt x="46566" y="1401234"/>
                    </a:lnTo>
                    <a:lnTo>
                      <a:pt x="160866" y="1443567"/>
                    </a:lnTo>
                    <a:lnTo>
                      <a:pt x="160866" y="1392767"/>
                    </a:lnTo>
                    <a:lnTo>
                      <a:pt x="224366" y="1426634"/>
                    </a:lnTo>
                    <a:lnTo>
                      <a:pt x="228600" y="1468967"/>
                    </a:lnTo>
                    <a:lnTo>
                      <a:pt x="304800" y="1468967"/>
                    </a:lnTo>
                    <a:lnTo>
                      <a:pt x="317500" y="1511300"/>
                    </a:lnTo>
                    <a:lnTo>
                      <a:pt x="372533" y="1515534"/>
                    </a:lnTo>
                    <a:lnTo>
                      <a:pt x="389466" y="1481667"/>
                    </a:lnTo>
                    <a:lnTo>
                      <a:pt x="427566" y="1562100"/>
                    </a:lnTo>
                    <a:lnTo>
                      <a:pt x="478366" y="1663700"/>
                    </a:lnTo>
                    <a:lnTo>
                      <a:pt x="571500" y="1727200"/>
                    </a:lnTo>
                    <a:lnTo>
                      <a:pt x="702733" y="1684867"/>
                    </a:lnTo>
                    <a:lnTo>
                      <a:pt x="778933" y="1625600"/>
                    </a:lnTo>
                    <a:lnTo>
                      <a:pt x="935566" y="1612900"/>
                    </a:lnTo>
                    <a:lnTo>
                      <a:pt x="1011766" y="1646767"/>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67" name="Frihandsfigur 14">
                <a:extLst>
                  <a:ext uri="{FF2B5EF4-FFF2-40B4-BE49-F238E27FC236}">
                    <a16:creationId xmlns:a16="http://schemas.microsoft.com/office/drawing/2014/main" id="{0AE8B58A-5967-D5C3-74D2-01D5DC884A20}"/>
                  </a:ext>
                </a:extLst>
              </p:cNvPr>
              <p:cNvSpPr/>
              <p:nvPr/>
            </p:nvSpPr>
            <p:spPr bwMode="auto">
              <a:xfrm>
                <a:off x="4657370" y="3710863"/>
                <a:ext cx="315493" cy="438253"/>
              </a:xfrm>
              <a:custGeom>
                <a:avLst/>
                <a:gdLst>
                  <a:gd name="connsiteX0" fmla="*/ 457200 w 711200"/>
                  <a:gd name="connsiteY0" fmla="*/ 0 h 990600"/>
                  <a:gd name="connsiteX1" fmla="*/ 431800 w 711200"/>
                  <a:gd name="connsiteY1" fmla="*/ 67733 h 990600"/>
                  <a:gd name="connsiteX2" fmla="*/ 427567 w 711200"/>
                  <a:gd name="connsiteY2" fmla="*/ 220133 h 990600"/>
                  <a:gd name="connsiteX3" fmla="*/ 338667 w 711200"/>
                  <a:gd name="connsiteY3" fmla="*/ 270933 h 990600"/>
                  <a:gd name="connsiteX4" fmla="*/ 309034 w 711200"/>
                  <a:gd name="connsiteY4" fmla="*/ 313267 h 990600"/>
                  <a:gd name="connsiteX5" fmla="*/ 190500 w 711200"/>
                  <a:gd name="connsiteY5" fmla="*/ 372533 h 990600"/>
                  <a:gd name="connsiteX6" fmla="*/ 93134 w 711200"/>
                  <a:gd name="connsiteY6" fmla="*/ 372533 h 990600"/>
                  <a:gd name="connsiteX7" fmla="*/ 97367 w 711200"/>
                  <a:gd name="connsiteY7" fmla="*/ 465667 h 990600"/>
                  <a:gd name="connsiteX8" fmla="*/ 84667 w 711200"/>
                  <a:gd name="connsiteY8" fmla="*/ 541867 h 990600"/>
                  <a:gd name="connsiteX9" fmla="*/ 42334 w 711200"/>
                  <a:gd name="connsiteY9" fmla="*/ 588433 h 990600"/>
                  <a:gd name="connsiteX10" fmla="*/ 16934 w 711200"/>
                  <a:gd name="connsiteY10" fmla="*/ 694267 h 990600"/>
                  <a:gd name="connsiteX11" fmla="*/ 0 w 711200"/>
                  <a:gd name="connsiteY11" fmla="*/ 749300 h 990600"/>
                  <a:gd name="connsiteX12" fmla="*/ 50800 w 711200"/>
                  <a:gd name="connsiteY12" fmla="*/ 918633 h 990600"/>
                  <a:gd name="connsiteX13" fmla="*/ 122767 w 711200"/>
                  <a:gd name="connsiteY13" fmla="*/ 931333 h 990600"/>
                  <a:gd name="connsiteX14" fmla="*/ 152400 w 711200"/>
                  <a:gd name="connsiteY14" fmla="*/ 965200 h 990600"/>
                  <a:gd name="connsiteX15" fmla="*/ 215900 w 711200"/>
                  <a:gd name="connsiteY15" fmla="*/ 918633 h 990600"/>
                  <a:gd name="connsiteX16" fmla="*/ 237067 w 711200"/>
                  <a:gd name="connsiteY16" fmla="*/ 977900 h 990600"/>
                  <a:gd name="connsiteX17" fmla="*/ 292100 w 711200"/>
                  <a:gd name="connsiteY17" fmla="*/ 990600 h 990600"/>
                  <a:gd name="connsiteX18" fmla="*/ 317500 w 711200"/>
                  <a:gd name="connsiteY18" fmla="*/ 893233 h 990600"/>
                  <a:gd name="connsiteX19" fmla="*/ 376767 w 711200"/>
                  <a:gd name="connsiteY19" fmla="*/ 817033 h 990600"/>
                  <a:gd name="connsiteX20" fmla="*/ 474134 w 711200"/>
                  <a:gd name="connsiteY20" fmla="*/ 757767 h 990600"/>
                  <a:gd name="connsiteX21" fmla="*/ 406400 w 711200"/>
                  <a:gd name="connsiteY21" fmla="*/ 706967 h 990600"/>
                  <a:gd name="connsiteX22" fmla="*/ 452967 w 711200"/>
                  <a:gd name="connsiteY22" fmla="*/ 673100 h 990600"/>
                  <a:gd name="connsiteX23" fmla="*/ 495300 w 711200"/>
                  <a:gd name="connsiteY23" fmla="*/ 706967 h 990600"/>
                  <a:gd name="connsiteX24" fmla="*/ 584200 w 711200"/>
                  <a:gd name="connsiteY24" fmla="*/ 660400 h 990600"/>
                  <a:gd name="connsiteX25" fmla="*/ 584200 w 711200"/>
                  <a:gd name="connsiteY25" fmla="*/ 618067 h 990600"/>
                  <a:gd name="connsiteX26" fmla="*/ 486834 w 711200"/>
                  <a:gd name="connsiteY26" fmla="*/ 592667 h 990600"/>
                  <a:gd name="connsiteX27" fmla="*/ 461434 w 711200"/>
                  <a:gd name="connsiteY27" fmla="*/ 622300 h 990600"/>
                  <a:gd name="connsiteX28" fmla="*/ 414867 w 711200"/>
                  <a:gd name="connsiteY28" fmla="*/ 622300 h 990600"/>
                  <a:gd name="connsiteX29" fmla="*/ 368300 w 711200"/>
                  <a:gd name="connsiteY29" fmla="*/ 635000 h 990600"/>
                  <a:gd name="connsiteX30" fmla="*/ 325967 w 711200"/>
                  <a:gd name="connsiteY30" fmla="*/ 592667 h 990600"/>
                  <a:gd name="connsiteX31" fmla="*/ 423334 w 711200"/>
                  <a:gd name="connsiteY31" fmla="*/ 546100 h 990600"/>
                  <a:gd name="connsiteX32" fmla="*/ 508000 w 711200"/>
                  <a:gd name="connsiteY32" fmla="*/ 486833 h 990600"/>
                  <a:gd name="connsiteX33" fmla="*/ 618067 w 711200"/>
                  <a:gd name="connsiteY33" fmla="*/ 321733 h 990600"/>
                  <a:gd name="connsiteX34" fmla="*/ 702734 w 711200"/>
                  <a:gd name="connsiteY34" fmla="*/ 304800 h 990600"/>
                  <a:gd name="connsiteX35" fmla="*/ 711200 w 711200"/>
                  <a:gd name="connsiteY35" fmla="*/ 211667 h 990600"/>
                  <a:gd name="connsiteX36" fmla="*/ 613834 w 711200"/>
                  <a:gd name="connsiteY36" fmla="*/ 135467 h 990600"/>
                  <a:gd name="connsiteX37" fmla="*/ 575734 w 711200"/>
                  <a:gd name="connsiteY37" fmla="*/ 38100 h 990600"/>
                  <a:gd name="connsiteX38" fmla="*/ 457200 w 711200"/>
                  <a:gd name="connsiteY38"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11200" h="990600">
                    <a:moveTo>
                      <a:pt x="457200" y="0"/>
                    </a:moveTo>
                    <a:lnTo>
                      <a:pt x="431800" y="67733"/>
                    </a:lnTo>
                    <a:lnTo>
                      <a:pt x="427567" y="220133"/>
                    </a:lnTo>
                    <a:lnTo>
                      <a:pt x="338667" y="270933"/>
                    </a:lnTo>
                    <a:lnTo>
                      <a:pt x="309034" y="313267"/>
                    </a:lnTo>
                    <a:lnTo>
                      <a:pt x="190500" y="372533"/>
                    </a:lnTo>
                    <a:lnTo>
                      <a:pt x="93134" y="372533"/>
                    </a:lnTo>
                    <a:lnTo>
                      <a:pt x="97367" y="465667"/>
                    </a:lnTo>
                    <a:lnTo>
                      <a:pt x="84667" y="541867"/>
                    </a:lnTo>
                    <a:lnTo>
                      <a:pt x="42334" y="588433"/>
                    </a:lnTo>
                    <a:lnTo>
                      <a:pt x="16934" y="694267"/>
                    </a:lnTo>
                    <a:lnTo>
                      <a:pt x="0" y="749300"/>
                    </a:lnTo>
                    <a:lnTo>
                      <a:pt x="50800" y="918633"/>
                    </a:lnTo>
                    <a:lnTo>
                      <a:pt x="122767" y="931333"/>
                    </a:lnTo>
                    <a:lnTo>
                      <a:pt x="152400" y="965200"/>
                    </a:lnTo>
                    <a:lnTo>
                      <a:pt x="215900" y="918633"/>
                    </a:lnTo>
                    <a:lnTo>
                      <a:pt x="237067" y="977900"/>
                    </a:lnTo>
                    <a:lnTo>
                      <a:pt x="292100" y="990600"/>
                    </a:lnTo>
                    <a:lnTo>
                      <a:pt x="317500" y="893233"/>
                    </a:lnTo>
                    <a:lnTo>
                      <a:pt x="376767" y="817033"/>
                    </a:lnTo>
                    <a:lnTo>
                      <a:pt x="474134" y="757767"/>
                    </a:lnTo>
                    <a:lnTo>
                      <a:pt x="406400" y="706967"/>
                    </a:lnTo>
                    <a:lnTo>
                      <a:pt x="452967" y="673100"/>
                    </a:lnTo>
                    <a:lnTo>
                      <a:pt x="495300" y="706967"/>
                    </a:lnTo>
                    <a:lnTo>
                      <a:pt x="584200" y="660400"/>
                    </a:lnTo>
                    <a:lnTo>
                      <a:pt x="584200" y="618067"/>
                    </a:lnTo>
                    <a:lnTo>
                      <a:pt x="486834" y="592667"/>
                    </a:lnTo>
                    <a:lnTo>
                      <a:pt x="461434" y="622300"/>
                    </a:lnTo>
                    <a:lnTo>
                      <a:pt x="414867" y="622300"/>
                    </a:lnTo>
                    <a:lnTo>
                      <a:pt x="368300" y="635000"/>
                    </a:lnTo>
                    <a:lnTo>
                      <a:pt x="325967" y="592667"/>
                    </a:lnTo>
                    <a:lnTo>
                      <a:pt x="423334" y="546100"/>
                    </a:lnTo>
                    <a:lnTo>
                      <a:pt x="508000" y="486833"/>
                    </a:lnTo>
                    <a:lnTo>
                      <a:pt x="618067" y="321733"/>
                    </a:lnTo>
                    <a:lnTo>
                      <a:pt x="702734" y="304800"/>
                    </a:lnTo>
                    <a:lnTo>
                      <a:pt x="711200" y="211667"/>
                    </a:lnTo>
                    <a:lnTo>
                      <a:pt x="613834" y="135467"/>
                    </a:lnTo>
                    <a:lnTo>
                      <a:pt x="575734" y="38100"/>
                    </a:lnTo>
                    <a:lnTo>
                      <a:pt x="457200" y="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68" name="Frihandsfigur 15">
                <a:extLst>
                  <a:ext uri="{FF2B5EF4-FFF2-40B4-BE49-F238E27FC236}">
                    <a16:creationId xmlns:a16="http://schemas.microsoft.com/office/drawing/2014/main" id="{95EF0C6F-54B0-B71E-5CF7-05D6E78AAA6F}"/>
                  </a:ext>
                </a:extLst>
              </p:cNvPr>
              <p:cNvSpPr/>
              <p:nvPr/>
            </p:nvSpPr>
            <p:spPr bwMode="auto">
              <a:xfrm>
                <a:off x="4372566" y="3907279"/>
                <a:ext cx="353549" cy="328997"/>
              </a:xfrm>
              <a:custGeom>
                <a:avLst/>
                <a:gdLst>
                  <a:gd name="connsiteX0" fmla="*/ 800100 w 800100"/>
                  <a:gd name="connsiteY0" fmla="*/ 520700 h 740833"/>
                  <a:gd name="connsiteX1" fmla="*/ 757766 w 800100"/>
                  <a:gd name="connsiteY1" fmla="*/ 478367 h 740833"/>
                  <a:gd name="connsiteX2" fmla="*/ 690033 w 800100"/>
                  <a:gd name="connsiteY2" fmla="*/ 474133 h 740833"/>
                  <a:gd name="connsiteX3" fmla="*/ 656166 w 800100"/>
                  <a:gd name="connsiteY3" fmla="*/ 292100 h 740833"/>
                  <a:gd name="connsiteX4" fmla="*/ 685800 w 800100"/>
                  <a:gd name="connsiteY4" fmla="*/ 152400 h 740833"/>
                  <a:gd name="connsiteX5" fmla="*/ 486833 w 800100"/>
                  <a:gd name="connsiteY5" fmla="*/ 0 h 740833"/>
                  <a:gd name="connsiteX6" fmla="*/ 448733 w 800100"/>
                  <a:gd name="connsiteY6" fmla="*/ 42333 h 740833"/>
                  <a:gd name="connsiteX7" fmla="*/ 220133 w 800100"/>
                  <a:gd name="connsiteY7" fmla="*/ 88900 h 740833"/>
                  <a:gd name="connsiteX8" fmla="*/ 237066 w 800100"/>
                  <a:gd name="connsiteY8" fmla="*/ 165100 h 740833"/>
                  <a:gd name="connsiteX9" fmla="*/ 186266 w 800100"/>
                  <a:gd name="connsiteY9" fmla="*/ 186267 h 740833"/>
                  <a:gd name="connsiteX10" fmla="*/ 122766 w 800100"/>
                  <a:gd name="connsiteY10" fmla="*/ 190500 h 740833"/>
                  <a:gd name="connsiteX11" fmla="*/ 55033 w 800100"/>
                  <a:gd name="connsiteY11" fmla="*/ 270933 h 740833"/>
                  <a:gd name="connsiteX12" fmla="*/ 55033 w 800100"/>
                  <a:gd name="connsiteY12" fmla="*/ 325967 h 740833"/>
                  <a:gd name="connsiteX13" fmla="*/ 0 w 800100"/>
                  <a:gd name="connsiteY13" fmla="*/ 431800 h 740833"/>
                  <a:gd name="connsiteX14" fmla="*/ 0 w 800100"/>
                  <a:gd name="connsiteY14" fmla="*/ 482600 h 740833"/>
                  <a:gd name="connsiteX15" fmla="*/ 93133 w 800100"/>
                  <a:gd name="connsiteY15" fmla="*/ 461433 h 740833"/>
                  <a:gd name="connsiteX16" fmla="*/ 152400 w 800100"/>
                  <a:gd name="connsiteY16" fmla="*/ 537633 h 740833"/>
                  <a:gd name="connsiteX17" fmla="*/ 228600 w 800100"/>
                  <a:gd name="connsiteY17" fmla="*/ 579967 h 740833"/>
                  <a:gd name="connsiteX18" fmla="*/ 304800 w 800100"/>
                  <a:gd name="connsiteY18" fmla="*/ 694267 h 740833"/>
                  <a:gd name="connsiteX19" fmla="*/ 393700 w 800100"/>
                  <a:gd name="connsiteY19" fmla="*/ 711200 h 740833"/>
                  <a:gd name="connsiteX20" fmla="*/ 431800 w 800100"/>
                  <a:gd name="connsiteY20" fmla="*/ 740833 h 740833"/>
                  <a:gd name="connsiteX21" fmla="*/ 563033 w 800100"/>
                  <a:gd name="connsiteY21" fmla="*/ 740833 h 740833"/>
                  <a:gd name="connsiteX22" fmla="*/ 592666 w 800100"/>
                  <a:gd name="connsiteY22" fmla="*/ 698500 h 740833"/>
                  <a:gd name="connsiteX23" fmla="*/ 605366 w 800100"/>
                  <a:gd name="connsiteY23" fmla="*/ 639233 h 740833"/>
                  <a:gd name="connsiteX24" fmla="*/ 685800 w 800100"/>
                  <a:gd name="connsiteY24" fmla="*/ 639233 h 740833"/>
                  <a:gd name="connsiteX25" fmla="*/ 745066 w 800100"/>
                  <a:gd name="connsiteY25" fmla="*/ 613833 h 740833"/>
                  <a:gd name="connsiteX26" fmla="*/ 800100 w 800100"/>
                  <a:gd name="connsiteY26" fmla="*/ 520700 h 74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0833">
                    <a:moveTo>
                      <a:pt x="800100" y="520700"/>
                    </a:moveTo>
                    <a:lnTo>
                      <a:pt x="757766" y="478367"/>
                    </a:lnTo>
                    <a:lnTo>
                      <a:pt x="690033" y="474133"/>
                    </a:lnTo>
                    <a:lnTo>
                      <a:pt x="656166" y="292100"/>
                    </a:lnTo>
                    <a:lnTo>
                      <a:pt x="685800" y="152400"/>
                    </a:lnTo>
                    <a:lnTo>
                      <a:pt x="486833" y="0"/>
                    </a:lnTo>
                    <a:lnTo>
                      <a:pt x="448733" y="42333"/>
                    </a:lnTo>
                    <a:lnTo>
                      <a:pt x="220133" y="88900"/>
                    </a:lnTo>
                    <a:lnTo>
                      <a:pt x="237066" y="165100"/>
                    </a:lnTo>
                    <a:lnTo>
                      <a:pt x="186266" y="186267"/>
                    </a:lnTo>
                    <a:lnTo>
                      <a:pt x="122766" y="190500"/>
                    </a:lnTo>
                    <a:lnTo>
                      <a:pt x="55033" y="270933"/>
                    </a:lnTo>
                    <a:lnTo>
                      <a:pt x="55033" y="325967"/>
                    </a:lnTo>
                    <a:lnTo>
                      <a:pt x="0" y="431800"/>
                    </a:lnTo>
                    <a:lnTo>
                      <a:pt x="0" y="482600"/>
                    </a:lnTo>
                    <a:lnTo>
                      <a:pt x="93133" y="461433"/>
                    </a:lnTo>
                    <a:lnTo>
                      <a:pt x="152400" y="537633"/>
                    </a:lnTo>
                    <a:lnTo>
                      <a:pt x="228600" y="579967"/>
                    </a:lnTo>
                    <a:lnTo>
                      <a:pt x="304800" y="694267"/>
                    </a:lnTo>
                    <a:lnTo>
                      <a:pt x="393700" y="711200"/>
                    </a:lnTo>
                    <a:lnTo>
                      <a:pt x="431800" y="740833"/>
                    </a:lnTo>
                    <a:lnTo>
                      <a:pt x="563033" y="740833"/>
                    </a:lnTo>
                    <a:lnTo>
                      <a:pt x="592666" y="698500"/>
                    </a:lnTo>
                    <a:lnTo>
                      <a:pt x="605366" y="639233"/>
                    </a:lnTo>
                    <a:lnTo>
                      <a:pt x="685800" y="639233"/>
                    </a:lnTo>
                    <a:lnTo>
                      <a:pt x="745066" y="613833"/>
                    </a:lnTo>
                    <a:lnTo>
                      <a:pt x="800100" y="5207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69" name="Frihandsfigur 16">
                <a:extLst>
                  <a:ext uri="{FF2B5EF4-FFF2-40B4-BE49-F238E27FC236}">
                    <a16:creationId xmlns:a16="http://schemas.microsoft.com/office/drawing/2014/main" id="{5EC2AFF1-A520-C03A-7C90-BCC9392E7C5A}"/>
                  </a:ext>
                </a:extLst>
              </p:cNvPr>
              <p:cNvSpPr/>
              <p:nvPr/>
            </p:nvSpPr>
            <p:spPr bwMode="auto">
              <a:xfrm>
                <a:off x="4141777" y="4107378"/>
                <a:ext cx="465261" cy="454213"/>
              </a:xfrm>
              <a:custGeom>
                <a:avLst/>
                <a:gdLst>
                  <a:gd name="connsiteX0" fmla="*/ 1049867 w 1049867"/>
                  <a:gd name="connsiteY0" fmla="*/ 389466 h 1024466"/>
                  <a:gd name="connsiteX1" fmla="*/ 922867 w 1049867"/>
                  <a:gd name="connsiteY1" fmla="*/ 258233 h 1024466"/>
                  <a:gd name="connsiteX2" fmla="*/ 825500 w 1049867"/>
                  <a:gd name="connsiteY2" fmla="*/ 232833 h 1024466"/>
                  <a:gd name="connsiteX3" fmla="*/ 745067 w 1049867"/>
                  <a:gd name="connsiteY3" fmla="*/ 118533 h 1024466"/>
                  <a:gd name="connsiteX4" fmla="*/ 673100 w 1049867"/>
                  <a:gd name="connsiteY4" fmla="*/ 76200 h 1024466"/>
                  <a:gd name="connsiteX5" fmla="*/ 618067 w 1049867"/>
                  <a:gd name="connsiteY5" fmla="*/ 0 h 1024466"/>
                  <a:gd name="connsiteX6" fmla="*/ 499533 w 1049867"/>
                  <a:gd name="connsiteY6" fmla="*/ 21166 h 1024466"/>
                  <a:gd name="connsiteX7" fmla="*/ 469900 w 1049867"/>
                  <a:gd name="connsiteY7" fmla="*/ 55033 h 1024466"/>
                  <a:gd name="connsiteX8" fmla="*/ 469900 w 1049867"/>
                  <a:gd name="connsiteY8" fmla="*/ 105833 h 1024466"/>
                  <a:gd name="connsiteX9" fmla="*/ 414867 w 1049867"/>
                  <a:gd name="connsiteY9" fmla="*/ 143933 h 1024466"/>
                  <a:gd name="connsiteX10" fmla="*/ 355600 w 1049867"/>
                  <a:gd name="connsiteY10" fmla="*/ 122766 h 1024466"/>
                  <a:gd name="connsiteX11" fmla="*/ 211667 w 1049867"/>
                  <a:gd name="connsiteY11" fmla="*/ 262466 h 1024466"/>
                  <a:gd name="connsiteX12" fmla="*/ 152400 w 1049867"/>
                  <a:gd name="connsiteY12" fmla="*/ 283633 h 1024466"/>
                  <a:gd name="connsiteX13" fmla="*/ 148167 w 1049867"/>
                  <a:gd name="connsiteY13" fmla="*/ 359833 h 1024466"/>
                  <a:gd name="connsiteX14" fmla="*/ 88900 w 1049867"/>
                  <a:gd name="connsiteY14" fmla="*/ 461433 h 1024466"/>
                  <a:gd name="connsiteX15" fmla="*/ 25400 w 1049867"/>
                  <a:gd name="connsiteY15" fmla="*/ 605366 h 1024466"/>
                  <a:gd name="connsiteX16" fmla="*/ 0 w 1049867"/>
                  <a:gd name="connsiteY16" fmla="*/ 702733 h 1024466"/>
                  <a:gd name="connsiteX17" fmla="*/ 139700 w 1049867"/>
                  <a:gd name="connsiteY17" fmla="*/ 723900 h 1024466"/>
                  <a:gd name="connsiteX18" fmla="*/ 224367 w 1049867"/>
                  <a:gd name="connsiteY18" fmla="*/ 706966 h 1024466"/>
                  <a:gd name="connsiteX19" fmla="*/ 249767 w 1049867"/>
                  <a:gd name="connsiteY19" fmla="*/ 690033 h 1024466"/>
                  <a:gd name="connsiteX20" fmla="*/ 275167 w 1049867"/>
                  <a:gd name="connsiteY20" fmla="*/ 783166 h 1024466"/>
                  <a:gd name="connsiteX21" fmla="*/ 228600 w 1049867"/>
                  <a:gd name="connsiteY21" fmla="*/ 817033 h 1024466"/>
                  <a:gd name="connsiteX22" fmla="*/ 287867 w 1049867"/>
                  <a:gd name="connsiteY22" fmla="*/ 1024466 h 1024466"/>
                  <a:gd name="connsiteX23" fmla="*/ 423333 w 1049867"/>
                  <a:gd name="connsiteY23" fmla="*/ 1020233 h 1024466"/>
                  <a:gd name="connsiteX24" fmla="*/ 520700 w 1049867"/>
                  <a:gd name="connsiteY24" fmla="*/ 905933 h 1024466"/>
                  <a:gd name="connsiteX25" fmla="*/ 639233 w 1049867"/>
                  <a:gd name="connsiteY25" fmla="*/ 944033 h 1024466"/>
                  <a:gd name="connsiteX26" fmla="*/ 711200 w 1049867"/>
                  <a:gd name="connsiteY26" fmla="*/ 889000 h 1024466"/>
                  <a:gd name="connsiteX27" fmla="*/ 651933 w 1049867"/>
                  <a:gd name="connsiteY27" fmla="*/ 774700 h 1024466"/>
                  <a:gd name="connsiteX28" fmla="*/ 783167 w 1049867"/>
                  <a:gd name="connsiteY28" fmla="*/ 685800 h 1024466"/>
                  <a:gd name="connsiteX29" fmla="*/ 905933 w 1049867"/>
                  <a:gd name="connsiteY29" fmla="*/ 719666 h 1024466"/>
                  <a:gd name="connsiteX30" fmla="*/ 952500 w 1049867"/>
                  <a:gd name="connsiteY30" fmla="*/ 787400 h 1024466"/>
                  <a:gd name="connsiteX31" fmla="*/ 969433 w 1049867"/>
                  <a:gd name="connsiteY31" fmla="*/ 702733 h 1024466"/>
                  <a:gd name="connsiteX32" fmla="*/ 1003300 w 1049867"/>
                  <a:gd name="connsiteY32" fmla="*/ 639233 h 1024466"/>
                  <a:gd name="connsiteX33" fmla="*/ 1016000 w 1049867"/>
                  <a:gd name="connsiteY33" fmla="*/ 537633 h 1024466"/>
                  <a:gd name="connsiteX34" fmla="*/ 960967 w 1049867"/>
                  <a:gd name="connsiteY34" fmla="*/ 452966 h 1024466"/>
                  <a:gd name="connsiteX35" fmla="*/ 1049867 w 1049867"/>
                  <a:gd name="connsiteY35" fmla="*/ 389466 h 102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9867" h="1024466">
                    <a:moveTo>
                      <a:pt x="1049867" y="389466"/>
                    </a:moveTo>
                    <a:lnTo>
                      <a:pt x="922867" y="258233"/>
                    </a:lnTo>
                    <a:lnTo>
                      <a:pt x="825500" y="232833"/>
                    </a:lnTo>
                    <a:lnTo>
                      <a:pt x="745067" y="118533"/>
                    </a:lnTo>
                    <a:lnTo>
                      <a:pt x="673100" y="76200"/>
                    </a:lnTo>
                    <a:lnTo>
                      <a:pt x="618067" y="0"/>
                    </a:lnTo>
                    <a:lnTo>
                      <a:pt x="499533" y="21166"/>
                    </a:lnTo>
                    <a:lnTo>
                      <a:pt x="469900" y="55033"/>
                    </a:lnTo>
                    <a:lnTo>
                      <a:pt x="469900" y="105833"/>
                    </a:lnTo>
                    <a:lnTo>
                      <a:pt x="414867" y="143933"/>
                    </a:lnTo>
                    <a:lnTo>
                      <a:pt x="355600" y="122766"/>
                    </a:lnTo>
                    <a:lnTo>
                      <a:pt x="211667" y="262466"/>
                    </a:lnTo>
                    <a:lnTo>
                      <a:pt x="152400" y="283633"/>
                    </a:lnTo>
                    <a:lnTo>
                      <a:pt x="148167" y="359833"/>
                    </a:lnTo>
                    <a:lnTo>
                      <a:pt x="88900" y="461433"/>
                    </a:lnTo>
                    <a:lnTo>
                      <a:pt x="25400" y="605366"/>
                    </a:lnTo>
                    <a:lnTo>
                      <a:pt x="0" y="702733"/>
                    </a:lnTo>
                    <a:lnTo>
                      <a:pt x="139700" y="723900"/>
                    </a:lnTo>
                    <a:lnTo>
                      <a:pt x="224367" y="706966"/>
                    </a:lnTo>
                    <a:lnTo>
                      <a:pt x="249767" y="690033"/>
                    </a:lnTo>
                    <a:lnTo>
                      <a:pt x="275167" y="783166"/>
                    </a:lnTo>
                    <a:lnTo>
                      <a:pt x="228600" y="817033"/>
                    </a:lnTo>
                    <a:lnTo>
                      <a:pt x="287867" y="1024466"/>
                    </a:lnTo>
                    <a:lnTo>
                      <a:pt x="423333" y="1020233"/>
                    </a:lnTo>
                    <a:lnTo>
                      <a:pt x="520700" y="905933"/>
                    </a:lnTo>
                    <a:cubicBezTo>
                      <a:pt x="633434" y="944956"/>
                      <a:pt x="591942" y="944033"/>
                      <a:pt x="639233" y="944033"/>
                    </a:cubicBezTo>
                    <a:lnTo>
                      <a:pt x="711200" y="889000"/>
                    </a:lnTo>
                    <a:lnTo>
                      <a:pt x="651933" y="774700"/>
                    </a:lnTo>
                    <a:lnTo>
                      <a:pt x="783167" y="685800"/>
                    </a:lnTo>
                    <a:lnTo>
                      <a:pt x="905933" y="719666"/>
                    </a:lnTo>
                    <a:lnTo>
                      <a:pt x="952500" y="787400"/>
                    </a:lnTo>
                    <a:lnTo>
                      <a:pt x="969433" y="702733"/>
                    </a:lnTo>
                    <a:lnTo>
                      <a:pt x="1003300" y="639233"/>
                    </a:lnTo>
                    <a:lnTo>
                      <a:pt x="1016000" y="537633"/>
                    </a:lnTo>
                    <a:lnTo>
                      <a:pt x="960967" y="452966"/>
                    </a:lnTo>
                    <a:lnTo>
                      <a:pt x="1049867" y="389466"/>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70" name="Frihandsfigur 17">
                <a:extLst>
                  <a:ext uri="{FF2B5EF4-FFF2-40B4-BE49-F238E27FC236}">
                    <a16:creationId xmlns:a16="http://schemas.microsoft.com/office/drawing/2014/main" id="{DCD06CCE-454D-2260-7DC5-ED5678C62935}"/>
                  </a:ext>
                </a:extLst>
              </p:cNvPr>
              <p:cNvSpPr/>
              <p:nvPr/>
            </p:nvSpPr>
            <p:spPr bwMode="auto">
              <a:xfrm>
                <a:off x="3548845" y="4001804"/>
                <a:ext cx="669043" cy="739016"/>
              </a:xfrm>
              <a:custGeom>
                <a:avLst/>
                <a:gdLst>
                  <a:gd name="connsiteX0" fmla="*/ 1219200 w 1507066"/>
                  <a:gd name="connsiteY0" fmla="*/ 935567 h 1663700"/>
                  <a:gd name="connsiteX1" fmla="*/ 1350433 w 1507066"/>
                  <a:gd name="connsiteY1" fmla="*/ 939800 h 1663700"/>
                  <a:gd name="connsiteX2" fmla="*/ 1375833 w 1507066"/>
                  <a:gd name="connsiteY2" fmla="*/ 829733 h 1663700"/>
                  <a:gd name="connsiteX3" fmla="*/ 1439333 w 1507066"/>
                  <a:gd name="connsiteY3" fmla="*/ 694267 h 1663700"/>
                  <a:gd name="connsiteX4" fmla="*/ 1507066 w 1507066"/>
                  <a:gd name="connsiteY4" fmla="*/ 592667 h 1663700"/>
                  <a:gd name="connsiteX5" fmla="*/ 1502833 w 1507066"/>
                  <a:gd name="connsiteY5" fmla="*/ 499533 h 1663700"/>
                  <a:gd name="connsiteX6" fmla="*/ 1443566 w 1507066"/>
                  <a:gd name="connsiteY6" fmla="*/ 452967 h 1663700"/>
                  <a:gd name="connsiteX7" fmla="*/ 1363133 w 1507066"/>
                  <a:gd name="connsiteY7" fmla="*/ 469900 h 1663700"/>
                  <a:gd name="connsiteX8" fmla="*/ 1358900 w 1507066"/>
                  <a:gd name="connsiteY8" fmla="*/ 364067 h 1663700"/>
                  <a:gd name="connsiteX9" fmla="*/ 1295400 w 1507066"/>
                  <a:gd name="connsiteY9" fmla="*/ 245533 h 1663700"/>
                  <a:gd name="connsiteX10" fmla="*/ 1214966 w 1507066"/>
                  <a:gd name="connsiteY10" fmla="*/ 211667 h 1663700"/>
                  <a:gd name="connsiteX11" fmla="*/ 1037166 w 1507066"/>
                  <a:gd name="connsiteY11" fmla="*/ 220133 h 1663700"/>
                  <a:gd name="connsiteX12" fmla="*/ 982133 w 1507066"/>
                  <a:gd name="connsiteY12" fmla="*/ 275167 h 1663700"/>
                  <a:gd name="connsiteX13" fmla="*/ 850900 w 1507066"/>
                  <a:gd name="connsiteY13" fmla="*/ 321733 h 1663700"/>
                  <a:gd name="connsiteX14" fmla="*/ 766233 w 1507066"/>
                  <a:gd name="connsiteY14" fmla="*/ 262467 h 1663700"/>
                  <a:gd name="connsiteX15" fmla="*/ 702733 w 1507066"/>
                  <a:gd name="connsiteY15" fmla="*/ 143933 h 1663700"/>
                  <a:gd name="connsiteX16" fmla="*/ 668866 w 1507066"/>
                  <a:gd name="connsiteY16" fmla="*/ 76200 h 1663700"/>
                  <a:gd name="connsiteX17" fmla="*/ 647700 w 1507066"/>
                  <a:gd name="connsiteY17" fmla="*/ 110067 h 1663700"/>
                  <a:gd name="connsiteX18" fmla="*/ 605366 w 1507066"/>
                  <a:gd name="connsiteY18" fmla="*/ 110067 h 1663700"/>
                  <a:gd name="connsiteX19" fmla="*/ 592666 w 1507066"/>
                  <a:gd name="connsiteY19" fmla="*/ 71967 h 1663700"/>
                  <a:gd name="connsiteX20" fmla="*/ 516466 w 1507066"/>
                  <a:gd name="connsiteY20" fmla="*/ 59267 h 1663700"/>
                  <a:gd name="connsiteX21" fmla="*/ 499533 w 1507066"/>
                  <a:gd name="connsiteY21" fmla="*/ 16933 h 1663700"/>
                  <a:gd name="connsiteX22" fmla="*/ 436033 w 1507066"/>
                  <a:gd name="connsiteY22" fmla="*/ 0 h 1663700"/>
                  <a:gd name="connsiteX23" fmla="*/ 431800 w 1507066"/>
                  <a:gd name="connsiteY23" fmla="*/ 55033 h 1663700"/>
                  <a:gd name="connsiteX24" fmla="*/ 321733 w 1507066"/>
                  <a:gd name="connsiteY24" fmla="*/ 16933 h 1663700"/>
                  <a:gd name="connsiteX25" fmla="*/ 283633 w 1507066"/>
                  <a:gd name="connsiteY25" fmla="*/ 105833 h 1663700"/>
                  <a:gd name="connsiteX26" fmla="*/ 275166 w 1507066"/>
                  <a:gd name="connsiteY26" fmla="*/ 198967 h 1663700"/>
                  <a:gd name="connsiteX27" fmla="*/ 241300 w 1507066"/>
                  <a:gd name="connsiteY27" fmla="*/ 245533 h 1663700"/>
                  <a:gd name="connsiteX28" fmla="*/ 186266 w 1507066"/>
                  <a:gd name="connsiteY28" fmla="*/ 283633 h 1663700"/>
                  <a:gd name="connsiteX29" fmla="*/ 143933 w 1507066"/>
                  <a:gd name="connsiteY29" fmla="*/ 249767 h 1663700"/>
                  <a:gd name="connsiteX30" fmla="*/ 135466 w 1507066"/>
                  <a:gd name="connsiteY30" fmla="*/ 160867 h 1663700"/>
                  <a:gd name="connsiteX31" fmla="*/ 105833 w 1507066"/>
                  <a:gd name="connsiteY31" fmla="*/ 114300 h 1663700"/>
                  <a:gd name="connsiteX32" fmla="*/ 63500 w 1507066"/>
                  <a:gd name="connsiteY32" fmla="*/ 127000 h 1663700"/>
                  <a:gd name="connsiteX33" fmla="*/ 0 w 1507066"/>
                  <a:gd name="connsiteY33" fmla="*/ 173567 h 1663700"/>
                  <a:gd name="connsiteX34" fmla="*/ 33866 w 1507066"/>
                  <a:gd name="connsiteY34" fmla="*/ 211667 h 1663700"/>
                  <a:gd name="connsiteX35" fmla="*/ 21166 w 1507066"/>
                  <a:gd name="connsiteY35" fmla="*/ 237067 h 1663700"/>
                  <a:gd name="connsiteX36" fmla="*/ 59266 w 1507066"/>
                  <a:gd name="connsiteY36" fmla="*/ 287867 h 1663700"/>
                  <a:gd name="connsiteX37" fmla="*/ 59266 w 1507066"/>
                  <a:gd name="connsiteY37" fmla="*/ 334433 h 1663700"/>
                  <a:gd name="connsiteX38" fmla="*/ 46566 w 1507066"/>
                  <a:gd name="connsiteY38" fmla="*/ 381000 h 1663700"/>
                  <a:gd name="connsiteX39" fmla="*/ 71966 w 1507066"/>
                  <a:gd name="connsiteY39" fmla="*/ 516467 h 1663700"/>
                  <a:gd name="connsiteX40" fmla="*/ 71966 w 1507066"/>
                  <a:gd name="connsiteY40" fmla="*/ 677333 h 1663700"/>
                  <a:gd name="connsiteX41" fmla="*/ 118533 w 1507066"/>
                  <a:gd name="connsiteY41" fmla="*/ 706967 h 1663700"/>
                  <a:gd name="connsiteX42" fmla="*/ 101600 w 1507066"/>
                  <a:gd name="connsiteY42" fmla="*/ 745067 h 1663700"/>
                  <a:gd name="connsiteX43" fmla="*/ 135466 w 1507066"/>
                  <a:gd name="connsiteY43" fmla="*/ 766233 h 1663700"/>
                  <a:gd name="connsiteX44" fmla="*/ 203200 w 1507066"/>
                  <a:gd name="connsiteY44" fmla="*/ 698500 h 1663700"/>
                  <a:gd name="connsiteX45" fmla="*/ 156633 w 1507066"/>
                  <a:gd name="connsiteY45" fmla="*/ 778933 h 1663700"/>
                  <a:gd name="connsiteX46" fmla="*/ 186266 w 1507066"/>
                  <a:gd name="connsiteY46" fmla="*/ 795867 h 1663700"/>
                  <a:gd name="connsiteX47" fmla="*/ 262466 w 1507066"/>
                  <a:gd name="connsiteY47" fmla="*/ 715433 h 1663700"/>
                  <a:gd name="connsiteX48" fmla="*/ 309033 w 1507066"/>
                  <a:gd name="connsiteY48" fmla="*/ 732367 h 1663700"/>
                  <a:gd name="connsiteX49" fmla="*/ 313266 w 1507066"/>
                  <a:gd name="connsiteY49" fmla="*/ 880533 h 1663700"/>
                  <a:gd name="connsiteX50" fmla="*/ 279400 w 1507066"/>
                  <a:gd name="connsiteY50" fmla="*/ 918633 h 1663700"/>
                  <a:gd name="connsiteX51" fmla="*/ 275166 w 1507066"/>
                  <a:gd name="connsiteY51" fmla="*/ 986367 h 1663700"/>
                  <a:gd name="connsiteX52" fmla="*/ 220133 w 1507066"/>
                  <a:gd name="connsiteY52" fmla="*/ 1062567 h 1663700"/>
                  <a:gd name="connsiteX53" fmla="*/ 249766 w 1507066"/>
                  <a:gd name="connsiteY53" fmla="*/ 1138767 h 1663700"/>
                  <a:gd name="connsiteX54" fmla="*/ 228600 w 1507066"/>
                  <a:gd name="connsiteY54" fmla="*/ 1189567 h 1663700"/>
                  <a:gd name="connsiteX55" fmla="*/ 266700 w 1507066"/>
                  <a:gd name="connsiteY55" fmla="*/ 1253067 h 1663700"/>
                  <a:gd name="connsiteX56" fmla="*/ 283633 w 1507066"/>
                  <a:gd name="connsiteY56" fmla="*/ 1473200 h 1663700"/>
                  <a:gd name="connsiteX57" fmla="*/ 317500 w 1507066"/>
                  <a:gd name="connsiteY57" fmla="*/ 1477433 h 1663700"/>
                  <a:gd name="connsiteX58" fmla="*/ 317500 w 1507066"/>
                  <a:gd name="connsiteY58" fmla="*/ 1443567 h 1663700"/>
                  <a:gd name="connsiteX59" fmla="*/ 359833 w 1507066"/>
                  <a:gd name="connsiteY59" fmla="*/ 1452033 h 1663700"/>
                  <a:gd name="connsiteX60" fmla="*/ 364066 w 1507066"/>
                  <a:gd name="connsiteY60" fmla="*/ 1409700 h 1663700"/>
                  <a:gd name="connsiteX61" fmla="*/ 448733 w 1507066"/>
                  <a:gd name="connsiteY61" fmla="*/ 1299633 h 1663700"/>
                  <a:gd name="connsiteX62" fmla="*/ 461433 w 1507066"/>
                  <a:gd name="connsiteY62" fmla="*/ 1430867 h 1663700"/>
                  <a:gd name="connsiteX63" fmla="*/ 474133 w 1507066"/>
                  <a:gd name="connsiteY63" fmla="*/ 1447800 h 1663700"/>
                  <a:gd name="connsiteX64" fmla="*/ 478366 w 1507066"/>
                  <a:gd name="connsiteY64" fmla="*/ 1557867 h 1663700"/>
                  <a:gd name="connsiteX65" fmla="*/ 550333 w 1507066"/>
                  <a:gd name="connsiteY65" fmla="*/ 1540933 h 1663700"/>
                  <a:gd name="connsiteX66" fmla="*/ 592666 w 1507066"/>
                  <a:gd name="connsiteY66" fmla="*/ 1515533 h 1663700"/>
                  <a:gd name="connsiteX67" fmla="*/ 711200 w 1507066"/>
                  <a:gd name="connsiteY67" fmla="*/ 1604433 h 1663700"/>
                  <a:gd name="connsiteX68" fmla="*/ 711200 w 1507066"/>
                  <a:gd name="connsiteY68" fmla="*/ 1651000 h 1663700"/>
                  <a:gd name="connsiteX69" fmla="*/ 762000 w 1507066"/>
                  <a:gd name="connsiteY69" fmla="*/ 1663700 h 1663700"/>
                  <a:gd name="connsiteX70" fmla="*/ 982133 w 1507066"/>
                  <a:gd name="connsiteY70" fmla="*/ 1452033 h 1663700"/>
                  <a:gd name="connsiteX71" fmla="*/ 1016000 w 1507066"/>
                  <a:gd name="connsiteY71" fmla="*/ 1367367 h 1663700"/>
                  <a:gd name="connsiteX72" fmla="*/ 1028700 w 1507066"/>
                  <a:gd name="connsiteY72" fmla="*/ 1244600 h 1663700"/>
                  <a:gd name="connsiteX73" fmla="*/ 1075266 w 1507066"/>
                  <a:gd name="connsiteY73" fmla="*/ 1143000 h 1663700"/>
                  <a:gd name="connsiteX74" fmla="*/ 1058333 w 1507066"/>
                  <a:gd name="connsiteY74" fmla="*/ 1058333 h 1663700"/>
                  <a:gd name="connsiteX75" fmla="*/ 1003300 w 1507066"/>
                  <a:gd name="connsiteY75" fmla="*/ 1087967 h 1663700"/>
                  <a:gd name="connsiteX76" fmla="*/ 990600 w 1507066"/>
                  <a:gd name="connsiteY76" fmla="*/ 1016000 h 1663700"/>
                  <a:gd name="connsiteX77" fmla="*/ 1079500 w 1507066"/>
                  <a:gd name="connsiteY77" fmla="*/ 982133 h 1663700"/>
                  <a:gd name="connsiteX78" fmla="*/ 1219200 w 1507066"/>
                  <a:gd name="connsiteY78" fmla="*/ 935567 h 1663700"/>
                  <a:gd name="connsiteX0" fmla="*/ 1219200 w 1507066"/>
                  <a:gd name="connsiteY0" fmla="*/ 935567 h 1663700"/>
                  <a:gd name="connsiteX1" fmla="*/ 1350433 w 1507066"/>
                  <a:gd name="connsiteY1" fmla="*/ 939800 h 1663700"/>
                  <a:gd name="connsiteX2" fmla="*/ 1375833 w 1507066"/>
                  <a:gd name="connsiteY2" fmla="*/ 829733 h 1663700"/>
                  <a:gd name="connsiteX3" fmla="*/ 1439333 w 1507066"/>
                  <a:gd name="connsiteY3" fmla="*/ 694267 h 1663700"/>
                  <a:gd name="connsiteX4" fmla="*/ 1507066 w 1507066"/>
                  <a:gd name="connsiteY4" fmla="*/ 592667 h 1663700"/>
                  <a:gd name="connsiteX5" fmla="*/ 1502833 w 1507066"/>
                  <a:gd name="connsiteY5" fmla="*/ 499533 h 1663700"/>
                  <a:gd name="connsiteX6" fmla="*/ 1443566 w 1507066"/>
                  <a:gd name="connsiteY6" fmla="*/ 452967 h 1663700"/>
                  <a:gd name="connsiteX7" fmla="*/ 1363133 w 1507066"/>
                  <a:gd name="connsiteY7" fmla="*/ 469900 h 1663700"/>
                  <a:gd name="connsiteX8" fmla="*/ 1358900 w 1507066"/>
                  <a:gd name="connsiteY8" fmla="*/ 364067 h 1663700"/>
                  <a:gd name="connsiteX9" fmla="*/ 1295400 w 1507066"/>
                  <a:gd name="connsiteY9" fmla="*/ 245533 h 1663700"/>
                  <a:gd name="connsiteX10" fmla="*/ 1214966 w 1507066"/>
                  <a:gd name="connsiteY10" fmla="*/ 211667 h 1663700"/>
                  <a:gd name="connsiteX11" fmla="*/ 1037166 w 1507066"/>
                  <a:gd name="connsiteY11" fmla="*/ 220133 h 1663700"/>
                  <a:gd name="connsiteX12" fmla="*/ 982133 w 1507066"/>
                  <a:gd name="connsiteY12" fmla="*/ 275167 h 1663700"/>
                  <a:gd name="connsiteX13" fmla="*/ 850900 w 1507066"/>
                  <a:gd name="connsiteY13" fmla="*/ 321733 h 1663700"/>
                  <a:gd name="connsiteX14" fmla="*/ 766233 w 1507066"/>
                  <a:gd name="connsiteY14" fmla="*/ 262467 h 1663700"/>
                  <a:gd name="connsiteX15" fmla="*/ 702733 w 1507066"/>
                  <a:gd name="connsiteY15" fmla="*/ 143933 h 1663700"/>
                  <a:gd name="connsiteX16" fmla="*/ 668866 w 1507066"/>
                  <a:gd name="connsiteY16" fmla="*/ 76200 h 1663700"/>
                  <a:gd name="connsiteX17" fmla="*/ 647700 w 1507066"/>
                  <a:gd name="connsiteY17" fmla="*/ 110067 h 1663700"/>
                  <a:gd name="connsiteX18" fmla="*/ 605366 w 1507066"/>
                  <a:gd name="connsiteY18" fmla="*/ 110067 h 1663700"/>
                  <a:gd name="connsiteX19" fmla="*/ 592666 w 1507066"/>
                  <a:gd name="connsiteY19" fmla="*/ 71967 h 1663700"/>
                  <a:gd name="connsiteX20" fmla="*/ 516466 w 1507066"/>
                  <a:gd name="connsiteY20" fmla="*/ 59267 h 1663700"/>
                  <a:gd name="connsiteX21" fmla="*/ 499533 w 1507066"/>
                  <a:gd name="connsiteY21" fmla="*/ 16933 h 1663700"/>
                  <a:gd name="connsiteX22" fmla="*/ 436033 w 1507066"/>
                  <a:gd name="connsiteY22" fmla="*/ 0 h 1663700"/>
                  <a:gd name="connsiteX23" fmla="*/ 431800 w 1507066"/>
                  <a:gd name="connsiteY23" fmla="*/ 55033 h 1663700"/>
                  <a:gd name="connsiteX24" fmla="*/ 321733 w 1507066"/>
                  <a:gd name="connsiteY24" fmla="*/ 16933 h 1663700"/>
                  <a:gd name="connsiteX25" fmla="*/ 283633 w 1507066"/>
                  <a:gd name="connsiteY25" fmla="*/ 105833 h 1663700"/>
                  <a:gd name="connsiteX26" fmla="*/ 275166 w 1507066"/>
                  <a:gd name="connsiteY26" fmla="*/ 198967 h 1663700"/>
                  <a:gd name="connsiteX27" fmla="*/ 241300 w 1507066"/>
                  <a:gd name="connsiteY27" fmla="*/ 245533 h 1663700"/>
                  <a:gd name="connsiteX28" fmla="*/ 186266 w 1507066"/>
                  <a:gd name="connsiteY28" fmla="*/ 283633 h 1663700"/>
                  <a:gd name="connsiteX29" fmla="*/ 143933 w 1507066"/>
                  <a:gd name="connsiteY29" fmla="*/ 249767 h 1663700"/>
                  <a:gd name="connsiteX30" fmla="*/ 135466 w 1507066"/>
                  <a:gd name="connsiteY30" fmla="*/ 160867 h 1663700"/>
                  <a:gd name="connsiteX31" fmla="*/ 105833 w 1507066"/>
                  <a:gd name="connsiteY31" fmla="*/ 114300 h 1663700"/>
                  <a:gd name="connsiteX32" fmla="*/ 63500 w 1507066"/>
                  <a:gd name="connsiteY32" fmla="*/ 127000 h 1663700"/>
                  <a:gd name="connsiteX33" fmla="*/ 0 w 1507066"/>
                  <a:gd name="connsiteY33" fmla="*/ 173567 h 1663700"/>
                  <a:gd name="connsiteX34" fmla="*/ 33866 w 1507066"/>
                  <a:gd name="connsiteY34" fmla="*/ 211667 h 1663700"/>
                  <a:gd name="connsiteX35" fmla="*/ 21166 w 1507066"/>
                  <a:gd name="connsiteY35" fmla="*/ 237067 h 1663700"/>
                  <a:gd name="connsiteX36" fmla="*/ 59266 w 1507066"/>
                  <a:gd name="connsiteY36" fmla="*/ 287867 h 1663700"/>
                  <a:gd name="connsiteX37" fmla="*/ 59266 w 1507066"/>
                  <a:gd name="connsiteY37" fmla="*/ 334433 h 1663700"/>
                  <a:gd name="connsiteX38" fmla="*/ 46566 w 1507066"/>
                  <a:gd name="connsiteY38" fmla="*/ 381000 h 1663700"/>
                  <a:gd name="connsiteX39" fmla="*/ 71966 w 1507066"/>
                  <a:gd name="connsiteY39" fmla="*/ 516467 h 1663700"/>
                  <a:gd name="connsiteX40" fmla="*/ 71966 w 1507066"/>
                  <a:gd name="connsiteY40" fmla="*/ 677333 h 1663700"/>
                  <a:gd name="connsiteX41" fmla="*/ 118533 w 1507066"/>
                  <a:gd name="connsiteY41" fmla="*/ 706967 h 1663700"/>
                  <a:gd name="connsiteX42" fmla="*/ 101600 w 1507066"/>
                  <a:gd name="connsiteY42" fmla="*/ 745067 h 1663700"/>
                  <a:gd name="connsiteX43" fmla="*/ 135466 w 1507066"/>
                  <a:gd name="connsiteY43" fmla="*/ 766233 h 1663700"/>
                  <a:gd name="connsiteX44" fmla="*/ 203200 w 1507066"/>
                  <a:gd name="connsiteY44" fmla="*/ 698500 h 1663700"/>
                  <a:gd name="connsiteX45" fmla="*/ 156633 w 1507066"/>
                  <a:gd name="connsiteY45" fmla="*/ 778933 h 1663700"/>
                  <a:gd name="connsiteX46" fmla="*/ 186266 w 1507066"/>
                  <a:gd name="connsiteY46" fmla="*/ 795867 h 1663700"/>
                  <a:gd name="connsiteX47" fmla="*/ 262466 w 1507066"/>
                  <a:gd name="connsiteY47" fmla="*/ 715433 h 1663700"/>
                  <a:gd name="connsiteX48" fmla="*/ 309033 w 1507066"/>
                  <a:gd name="connsiteY48" fmla="*/ 732367 h 1663700"/>
                  <a:gd name="connsiteX49" fmla="*/ 313266 w 1507066"/>
                  <a:gd name="connsiteY49" fmla="*/ 880533 h 1663700"/>
                  <a:gd name="connsiteX50" fmla="*/ 279400 w 1507066"/>
                  <a:gd name="connsiteY50" fmla="*/ 918633 h 1663700"/>
                  <a:gd name="connsiteX51" fmla="*/ 275166 w 1507066"/>
                  <a:gd name="connsiteY51" fmla="*/ 986367 h 1663700"/>
                  <a:gd name="connsiteX52" fmla="*/ 220133 w 1507066"/>
                  <a:gd name="connsiteY52" fmla="*/ 1062567 h 1663700"/>
                  <a:gd name="connsiteX53" fmla="*/ 249766 w 1507066"/>
                  <a:gd name="connsiteY53" fmla="*/ 1138767 h 1663700"/>
                  <a:gd name="connsiteX54" fmla="*/ 228600 w 1507066"/>
                  <a:gd name="connsiteY54" fmla="*/ 1189567 h 1663700"/>
                  <a:gd name="connsiteX55" fmla="*/ 266700 w 1507066"/>
                  <a:gd name="connsiteY55" fmla="*/ 1253067 h 1663700"/>
                  <a:gd name="connsiteX56" fmla="*/ 283633 w 1507066"/>
                  <a:gd name="connsiteY56" fmla="*/ 1473200 h 1663700"/>
                  <a:gd name="connsiteX57" fmla="*/ 317500 w 1507066"/>
                  <a:gd name="connsiteY57" fmla="*/ 1477433 h 1663700"/>
                  <a:gd name="connsiteX58" fmla="*/ 317500 w 1507066"/>
                  <a:gd name="connsiteY58" fmla="*/ 1443567 h 1663700"/>
                  <a:gd name="connsiteX59" fmla="*/ 359833 w 1507066"/>
                  <a:gd name="connsiteY59" fmla="*/ 1452033 h 1663700"/>
                  <a:gd name="connsiteX60" fmla="*/ 364066 w 1507066"/>
                  <a:gd name="connsiteY60" fmla="*/ 1409700 h 1663700"/>
                  <a:gd name="connsiteX61" fmla="*/ 448733 w 1507066"/>
                  <a:gd name="connsiteY61" fmla="*/ 1299633 h 1663700"/>
                  <a:gd name="connsiteX62" fmla="*/ 461433 w 1507066"/>
                  <a:gd name="connsiteY62" fmla="*/ 1430867 h 1663700"/>
                  <a:gd name="connsiteX63" fmla="*/ 474133 w 1507066"/>
                  <a:gd name="connsiteY63" fmla="*/ 1447800 h 1663700"/>
                  <a:gd name="connsiteX64" fmla="*/ 478366 w 1507066"/>
                  <a:gd name="connsiteY64" fmla="*/ 1557867 h 1663700"/>
                  <a:gd name="connsiteX65" fmla="*/ 550333 w 1507066"/>
                  <a:gd name="connsiteY65" fmla="*/ 1540933 h 1663700"/>
                  <a:gd name="connsiteX66" fmla="*/ 592666 w 1507066"/>
                  <a:gd name="connsiteY66" fmla="*/ 1515533 h 1663700"/>
                  <a:gd name="connsiteX67" fmla="*/ 711200 w 1507066"/>
                  <a:gd name="connsiteY67" fmla="*/ 1604433 h 1663700"/>
                  <a:gd name="connsiteX68" fmla="*/ 711200 w 1507066"/>
                  <a:gd name="connsiteY68" fmla="*/ 1651000 h 1663700"/>
                  <a:gd name="connsiteX69" fmla="*/ 762000 w 1507066"/>
                  <a:gd name="connsiteY69" fmla="*/ 1663700 h 1663700"/>
                  <a:gd name="connsiteX70" fmla="*/ 982133 w 1507066"/>
                  <a:gd name="connsiteY70" fmla="*/ 1452033 h 1663700"/>
                  <a:gd name="connsiteX71" fmla="*/ 1016000 w 1507066"/>
                  <a:gd name="connsiteY71" fmla="*/ 1367367 h 1663700"/>
                  <a:gd name="connsiteX72" fmla="*/ 1028700 w 1507066"/>
                  <a:gd name="connsiteY72" fmla="*/ 1244600 h 1663700"/>
                  <a:gd name="connsiteX73" fmla="*/ 1075266 w 1507066"/>
                  <a:gd name="connsiteY73" fmla="*/ 1143000 h 1663700"/>
                  <a:gd name="connsiteX74" fmla="*/ 1058333 w 1507066"/>
                  <a:gd name="connsiteY74" fmla="*/ 1058333 h 1663700"/>
                  <a:gd name="connsiteX75" fmla="*/ 1003300 w 1507066"/>
                  <a:gd name="connsiteY75" fmla="*/ 1087967 h 1663700"/>
                  <a:gd name="connsiteX76" fmla="*/ 990600 w 1507066"/>
                  <a:gd name="connsiteY76" fmla="*/ 1016000 h 1663700"/>
                  <a:gd name="connsiteX77" fmla="*/ 1079500 w 1507066"/>
                  <a:gd name="connsiteY77" fmla="*/ 982133 h 1663700"/>
                  <a:gd name="connsiteX78" fmla="*/ 1219200 w 1507066"/>
                  <a:gd name="connsiteY78" fmla="*/ 935567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507066" h="1663700">
                    <a:moveTo>
                      <a:pt x="1219200" y="935567"/>
                    </a:moveTo>
                    <a:cubicBezTo>
                      <a:pt x="1262943" y="937025"/>
                      <a:pt x="1306666" y="939800"/>
                      <a:pt x="1350433" y="939800"/>
                    </a:cubicBezTo>
                    <a:lnTo>
                      <a:pt x="1375833" y="829733"/>
                    </a:lnTo>
                    <a:lnTo>
                      <a:pt x="1439333" y="694267"/>
                    </a:lnTo>
                    <a:lnTo>
                      <a:pt x="1507066" y="592667"/>
                    </a:lnTo>
                    <a:lnTo>
                      <a:pt x="1502833" y="499533"/>
                    </a:lnTo>
                    <a:lnTo>
                      <a:pt x="1443566" y="452967"/>
                    </a:lnTo>
                    <a:lnTo>
                      <a:pt x="1363133" y="469900"/>
                    </a:lnTo>
                    <a:lnTo>
                      <a:pt x="1358900" y="364067"/>
                    </a:lnTo>
                    <a:lnTo>
                      <a:pt x="1295400" y="245533"/>
                    </a:lnTo>
                    <a:lnTo>
                      <a:pt x="1214966" y="211667"/>
                    </a:lnTo>
                    <a:lnTo>
                      <a:pt x="1037166" y="220133"/>
                    </a:lnTo>
                    <a:lnTo>
                      <a:pt x="982133" y="275167"/>
                    </a:lnTo>
                    <a:lnTo>
                      <a:pt x="850900" y="321733"/>
                    </a:lnTo>
                    <a:lnTo>
                      <a:pt x="766233" y="262467"/>
                    </a:lnTo>
                    <a:lnTo>
                      <a:pt x="702733" y="143933"/>
                    </a:lnTo>
                    <a:lnTo>
                      <a:pt x="668866" y="76200"/>
                    </a:lnTo>
                    <a:lnTo>
                      <a:pt x="647700" y="110067"/>
                    </a:lnTo>
                    <a:lnTo>
                      <a:pt x="605366" y="110067"/>
                    </a:lnTo>
                    <a:lnTo>
                      <a:pt x="592666" y="71967"/>
                    </a:lnTo>
                    <a:lnTo>
                      <a:pt x="516466" y="59267"/>
                    </a:lnTo>
                    <a:lnTo>
                      <a:pt x="499533" y="16933"/>
                    </a:lnTo>
                    <a:lnTo>
                      <a:pt x="436033" y="0"/>
                    </a:lnTo>
                    <a:lnTo>
                      <a:pt x="431800" y="55033"/>
                    </a:lnTo>
                    <a:lnTo>
                      <a:pt x="321733" y="16933"/>
                    </a:lnTo>
                    <a:lnTo>
                      <a:pt x="283633" y="105833"/>
                    </a:lnTo>
                    <a:lnTo>
                      <a:pt x="275166" y="198967"/>
                    </a:lnTo>
                    <a:lnTo>
                      <a:pt x="241300" y="245533"/>
                    </a:lnTo>
                    <a:lnTo>
                      <a:pt x="186266" y="283633"/>
                    </a:lnTo>
                    <a:lnTo>
                      <a:pt x="143933" y="249767"/>
                    </a:lnTo>
                    <a:lnTo>
                      <a:pt x="135466" y="160867"/>
                    </a:lnTo>
                    <a:lnTo>
                      <a:pt x="105833" y="114300"/>
                    </a:lnTo>
                    <a:lnTo>
                      <a:pt x="63500" y="127000"/>
                    </a:lnTo>
                    <a:lnTo>
                      <a:pt x="0" y="173567"/>
                    </a:lnTo>
                    <a:lnTo>
                      <a:pt x="33866" y="211667"/>
                    </a:lnTo>
                    <a:lnTo>
                      <a:pt x="21166" y="237067"/>
                    </a:lnTo>
                    <a:lnTo>
                      <a:pt x="59266" y="287867"/>
                    </a:lnTo>
                    <a:lnTo>
                      <a:pt x="59266" y="334433"/>
                    </a:lnTo>
                    <a:lnTo>
                      <a:pt x="46566" y="381000"/>
                    </a:lnTo>
                    <a:lnTo>
                      <a:pt x="71966" y="516467"/>
                    </a:lnTo>
                    <a:lnTo>
                      <a:pt x="71966" y="677333"/>
                    </a:lnTo>
                    <a:lnTo>
                      <a:pt x="118533" y="706967"/>
                    </a:lnTo>
                    <a:lnTo>
                      <a:pt x="101600" y="745067"/>
                    </a:lnTo>
                    <a:lnTo>
                      <a:pt x="135466" y="766233"/>
                    </a:lnTo>
                    <a:lnTo>
                      <a:pt x="203200" y="698500"/>
                    </a:lnTo>
                    <a:lnTo>
                      <a:pt x="156633" y="778933"/>
                    </a:lnTo>
                    <a:lnTo>
                      <a:pt x="186266" y="795867"/>
                    </a:lnTo>
                    <a:lnTo>
                      <a:pt x="262466" y="715433"/>
                    </a:lnTo>
                    <a:lnTo>
                      <a:pt x="309033" y="732367"/>
                    </a:lnTo>
                    <a:lnTo>
                      <a:pt x="313266" y="880533"/>
                    </a:lnTo>
                    <a:lnTo>
                      <a:pt x="279400" y="918633"/>
                    </a:lnTo>
                    <a:lnTo>
                      <a:pt x="275166" y="986367"/>
                    </a:lnTo>
                    <a:lnTo>
                      <a:pt x="220133" y="1062567"/>
                    </a:lnTo>
                    <a:lnTo>
                      <a:pt x="249766" y="1138767"/>
                    </a:lnTo>
                    <a:lnTo>
                      <a:pt x="228600" y="1189567"/>
                    </a:lnTo>
                    <a:lnTo>
                      <a:pt x="266700" y="1253067"/>
                    </a:lnTo>
                    <a:lnTo>
                      <a:pt x="283633" y="1473200"/>
                    </a:lnTo>
                    <a:lnTo>
                      <a:pt x="317500" y="1477433"/>
                    </a:lnTo>
                    <a:lnTo>
                      <a:pt x="317500" y="1443567"/>
                    </a:lnTo>
                    <a:lnTo>
                      <a:pt x="359833" y="1452033"/>
                    </a:lnTo>
                    <a:lnTo>
                      <a:pt x="364066" y="1409700"/>
                    </a:lnTo>
                    <a:lnTo>
                      <a:pt x="448733" y="1299633"/>
                    </a:lnTo>
                    <a:lnTo>
                      <a:pt x="461433" y="1430867"/>
                    </a:lnTo>
                    <a:lnTo>
                      <a:pt x="474133" y="1447800"/>
                    </a:lnTo>
                    <a:lnTo>
                      <a:pt x="478366" y="1557867"/>
                    </a:lnTo>
                    <a:lnTo>
                      <a:pt x="550333" y="1540933"/>
                    </a:lnTo>
                    <a:lnTo>
                      <a:pt x="592666" y="1515533"/>
                    </a:lnTo>
                    <a:lnTo>
                      <a:pt x="711200" y="1604433"/>
                    </a:lnTo>
                    <a:cubicBezTo>
                      <a:pt x="706767" y="1648753"/>
                      <a:pt x="696937" y="1636740"/>
                      <a:pt x="711200" y="1651000"/>
                    </a:cubicBezTo>
                    <a:lnTo>
                      <a:pt x="762000" y="1663700"/>
                    </a:lnTo>
                    <a:cubicBezTo>
                      <a:pt x="834690" y="1592436"/>
                      <a:pt x="884570" y="1553633"/>
                      <a:pt x="982133" y="1452033"/>
                    </a:cubicBezTo>
                    <a:lnTo>
                      <a:pt x="1016000" y="1367367"/>
                    </a:lnTo>
                    <a:lnTo>
                      <a:pt x="1028700" y="1244600"/>
                    </a:lnTo>
                    <a:lnTo>
                      <a:pt x="1075266" y="1143000"/>
                    </a:lnTo>
                    <a:lnTo>
                      <a:pt x="1058333" y="1058333"/>
                    </a:lnTo>
                    <a:lnTo>
                      <a:pt x="1003300" y="1087967"/>
                    </a:lnTo>
                    <a:lnTo>
                      <a:pt x="990600" y="1016000"/>
                    </a:lnTo>
                    <a:lnTo>
                      <a:pt x="1079500" y="982133"/>
                    </a:lnTo>
                    <a:lnTo>
                      <a:pt x="1219200" y="935567"/>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71" name="Frihandsfigur 18">
                <a:extLst>
                  <a:ext uri="{FF2B5EF4-FFF2-40B4-BE49-F238E27FC236}">
                    <a16:creationId xmlns:a16="http://schemas.microsoft.com/office/drawing/2014/main" id="{C298DEEF-D23B-7773-A86D-886F48BD80FC}"/>
                  </a:ext>
                </a:extLst>
              </p:cNvPr>
              <p:cNvSpPr/>
              <p:nvPr/>
            </p:nvSpPr>
            <p:spPr bwMode="auto">
              <a:xfrm>
                <a:off x="4317324" y="4413051"/>
                <a:ext cx="278666" cy="648174"/>
              </a:xfrm>
              <a:custGeom>
                <a:avLst/>
                <a:gdLst>
                  <a:gd name="connsiteX0" fmla="*/ 571500 w 626533"/>
                  <a:gd name="connsiteY0" fmla="*/ 97366 h 1464733"/>
                  <a:gd name="connsiteX1" fmla="*/ 520700 w 626533"/>
                  <a:gd name="connsiteY1" fmla="*/ 21166 h 1464733"/>
                  <a:gd name="connsiteX2" fmla="*/ 385233 w 626533"/>
                  <a:gd name="connsiteY2" fmla="*/ 0 h 1464733"/>
                  <a:gd name="connsiteX3" fmla="*/ 258233 w 626533"/>
                  <a:gd name="connsiteY3" fmla="*/ 80433 h 1464733"/>
                  <a:gd name="connsiteX4" fmla="*/ 309033 w 626533"/>
                  <a:gd name="connsiteY4" fmla="*/ 203200 h 1464733"/>
                  <a:gd name="connsiteX5" fmla="*/ 241300 w 626533"/>
                  <a:gd name="connsiteY5" fmla="*/ 262466 h 1464733"/>
                  <a:gd name="connsiteX6" fmla="*/ 118533 w 626533"/>
                  <a:gd name="connsiteY6" fmla="*/ 232833 h 1464733"/>
                  <a:gd name="connsiteX7" fmla="*/ 25400 w 626533"/>
                  <a:gd name="connsiteY7" fmla="*/ 330200 h 1464733"/>
                  <a:gd name="connsiteX8" fmla="*/ 127000 w 626533"/>
                  <a:gd name="connsiteY8" fmla="*/ 431800 h 1464733"/>
                  <a:gd name="connsiteX9" fmla="*/ 93133 w 626533"/>
                  <a:gd name="connsiteY9" fmla="*/ 533400 h 1464733"/>
                  <a:gd name="connsiteX10" fmla="*/ 63500 w 626533"/>
                  <a:gd name="connsiteY10" fmla="*/ 613833 h 1464733"/>
                  <a:gd name="connsiteX11" fmla="*/ 71967 w 626533"/>
                  <a:gd name="connsiteY11" fmla="*/ 732366 h 1464733"/>
                  <a:gd name="connsiteX12" fmla="*/ 148167 w 626533"/>
                  <a:gd name="connsiteY12" fmla="*/ 825500 h 1464733"/>
                  <a:gd name="connsiteX13" fmla="*/ 203200 w 626533"/>
                  <a:gd name="connsiteY13" fmla="*/ 914400 h 1464733"/>
                  <a:gd name="connsiteX14" fmla="*/ 165100 w 626533"/>
                  <a:gd name="connsiteY14" fmla="*/ 969433 h 1464733"/>
                  <a:gd name="connsiteX15" fmla="*/ 93133 w 626533"/>
                  <a:gd name="connsiteY15" fmla="*/ 948266 h 1464733"/>
                  <a:gd name="connsiteX16" fmla="*/ 80433 w 626533"/>
                  <a:gd name="connsiteY16" fmla="*/ 1011766 h 1464733"/>
                  <a:gd name="connsiteX17" fmla="*/ 97367 w 626533"/>
                  <a:gd name="connsiteY17" fmla="*/ 1054100 h 1464733"/>
                  <a:gd name="connsiteX18" fmla="*/ 25400 w 626533"/>
                  <a:gd name="connsiteY18" fmla="*/ 1075266 h 1464733"/>
                  <a:gd name="connsiteX19" fmla="*/ 25400 w 626533"/>
                  <a:gd name="connsiteY19" fmla="*/ 1236133 h 1464733"/>
                  <a:gd name="connsiteX20" fmla="*/ 0 w 626533"/>
                  <a:gd name="connsiteY20" fmla="*/ 1286933 h 1464733"/>
                  <a:gd name="connsiteX21" fmla="*/ 122767 w 626533"/>
                  <a:gd name="connsiteY21" fmla="*/ 1325033 h 1464733"/>
                  <a:gd name="connsiteX22" fmla="*/ 198967 w 626533"/>
                  <a:gd name="connsiteY22" fmla="*/ 1426633 h 1464733"/>
                  <a:gd name="connsiteX23" fmla="*/ 296333 w 626533"/>
                  <a:gd name="connsiteY23" fmla="*/ 1422400 h 1464733"/>
                  <a:gd name="connsiteX24" fmla="*/ 325967 w 626533"/>
                  <a:gd name="connsiteY24" fmla="*/ 1464733 h 1464733"/>
                  <a:gd name="connsiteX25" fmla="*/ 385233 w 626533"/>
                  <a:gd name="connsiteY25" fmla="*/ 1248833 h 1464733"/>
                  <a:gd name="connsiteX26" fmla="*/ 402167 w 626533"/>
                  <a:gd name="connsiteY26" fmla="*/ 1151466 h 1464733"/>
                  <a:gd name="connsiteX27" fmla="*/ 457200 w 626533"/>
                  <a:gd name="connsiteY27" fmla="*/ 1126066 h 1464733"/>
                  <a:gd name="connsiteX28" fmla="*/ 482600 w 626533"/>
                  <a:gd name="connsiteY28" fmla="*/ 927100 h 1464733"/>
                  <a:gd name="connsiteX29" fmla="*/ 508000 w 626533"/>
                  <a:gd name="connsiteY29" fmla="*/ 838200 h 1464733"/>
                  <a:gd name="connsiteX30" fmla="*/ 558800 w 626533"/>
                  <a:gd name="connsiteY30" fmla="*/ 800100 h 1464733"/>
                  <a:gd name="connsiteX31" fmla="*/ 491067 w 626533"/>
                  <a:gd name="connsiteY31" fmla="*/ 706966 h 1464733"/>
                  <a:gd name="connsiteX32" fmla="*/ 520700 w 626533"/>
                  <a:gd name="connsiteY32" fmla="*/ 618066 h 1464733"/>
                  <a:gd name="connsiteX33" fmla="*/ 558800 w 626533"/>
                  <a:gd name="connsiteY33" fmla="*/ 563033 h 1464733"/>
                  <a:gd name="connsiteX34" fmla="*/ 588433 w 626533"/>
                  <a:gd name="connsiteY34" fmla="*/ 482600 h 1464733"/>
                  <a:gd name="connsiteX35" fmla="*/ 512233 w 626533"/>
                  <a:gd name="connsiteY35" fmla="*/ 406400 h 1464733"/>
                  <a:gd name="connsiteX36" fmla="*/ 550333 w 626533"/>
                  <a:gd name="connsiteY36" fmla="*/ 338666 h 1464733"/>
                  <a:gd name="connsiteX37" fmla="*/ 596900 w 626533"/>
                  <a:gd name="connsiteY37" fmla="*/ 334433 h 1464733"/>
                  <a:gd name="connsiteX38" fmla="*/ 605367 w 626533"/>
                  <a:gd name="connsiteY38" fmla="*/ 296333 h 1464733"/>
                  <a:gd name="connsiteX39" fmla="*/ 541867 w 626533"/>
                  <a:gd name="connsiteY39" fmla="*/ 232833 h 1464733"/>
                  <a:gd name="connsiteX40" fmla="*/ 524933 w 626533"/>
                  <a:gd name="connsiteY40" fmla="*/ 127000 h 1464733"/>
                  <a:gd name="connsiteX41" fmla="*/ 588433 w 626533"/>
                  <a:gd name="connsiteY41" fmla="*/ 194733 h 1464733"/>
                  <a:gd name="connsiteX42" fmla="*/ 626533 w 626533"/>
                  <a:gd name="connsiteY42" fmla="*/ 160866 h 1464733"/>
                  <a:gd name="connsiteX43" fmla="*/ 571500 w 626533"/>
                  <a:gd name="connsiteY43" fmla="*/ 97366 h 1464733"/>
                  <a:gd name="connsiteX0" fmla="*/ 571500 w 626533"/>
                  <a:gd name="connsiteY0" fmla="*/ 97366 h 1464733"/>
                  <a:gd name="connsiteX1" fmla="*/ 520700 w 626533"/>
                  <a:gd name="connsiteY1" fmla="*/ 21166 h 1464733"/>
                  <a:gd name="connsiteX2" fmla="*/ 385233 w 626533"/>
                  <a:gd name="connsiteY2" fmla="*/ 0 h 1464733"/>
                  <a:gd name="connsiteX3" fmla="*/ 258233 w 626533"/>
                  <a:gd name="connsiteY3" fmla="*/ 80433 h 1464733"/>
                  <a:gd name="connsiteX4" fmla="*/ 309033 w 626533"/>
                  <a:gd name="connsiteY4" fmla="*/ 203200 h 1464733"/>
                  <a:gd name="connsiteX5" fmla="*/ 241300 w 626533"/>
                  <a:gd name="connsiteY5" fmla="*/ 262466 h 1464733"/>
                  <a:gd name="connsiteX6" fmla="*/ 126999 w 626533"/>
                  <a:gd name="connsiteY6" fmla="*/ 215900 h 1464733"/>
                  <a:gd name="connsiteX7" fmla="*/ 25400 w 626533"/>
                  <a:gd name="connsiteY7" fmla="*/ 330200 h 1464733"/>
                  <a:gd name="connsiteX8" fmla="*/ 127000 w 626533"/>
                  <a:gd name="connsiteY8" fmla="*/ 431800 h 1464733"/>
                  <a:gd name="connsiteX9" fmla="*/ 93133 w 626533"/>
                  <a:gd name="connsiteY9" fmla="*/ 533400 h 1464733"/>
                  <a:gd name="connsiteX10" fmla="*/ 63500 w 626533"/>
                  <a:gd name="connsiteY10" fmla="*/ 613833 h 1464733"/>
                  <a:gd name="connsiteX11" fmla="*/ 71967 w 626533"/>
                  <a:gd name="connsiteY11" fmla="*/ 732366 h 1464733"/>
                  <a:gd name="connsiteX12" fmla="*/ 148167 w 626533"/>
                  <a:gd name="connsiteY12" fmla="*/ 825500 h 1464733"/>
                  <a:gd name="connsiteX13" fmla="*/ 203200 w 626533"/>
                  <a:gd name="connsiteY13" fmla="*/ 914400 h 1464733"/>
                  <a:gd name="connsiteX14" fmla="*/ 165100 w 626533"/>
                  <a:gd name="connsiteY14" fmla="*/ 969433 h 1464733"/>
                  <a:gd name="connsiteX15" fmla="*/ 93133 w 626533"/>
                  <a:gd name="connsiteY15" fmla="*/ 948266 h 1464733"/>
                  <a:gd name="connsiteX16" fmla="*/ 80433 w 626533"/>
                  <a:gd name="connsiteY16" fmla="*/ 1011766 h 1464733"/>
                  <a:gd name="connsiteX17" fmla="*/ 97367 w 626533"/>
                  <a:gd name="connsiteY17" fmla="*/ 1054100 h 1464733"/>
                  <a:gd name="connsiteX18" fmla="*/ 25400 w 626533"/>
                  <a:gd name="connsiteY18" fmla="*/ 1075266 h 1464733"/>
                  <a:gd name="connsiteX19" fmla="*/ 25400 w 626533"/>
                  <a:gd name="connsiteY19" fmla="*/ 1236133 h 1464733"/>
                  <a:gd name="connsiteX20" fmla="*/ 0 w 626533"/>
                  <a:gd name="connsiteY20" fmla="*/ 1286933 h 1464733"/>
                  <a:gd name="connsiteX21" fmla="*/ 122767 w 626533"/>
                  <a:gd name="connsiteY21" fmla="*/ 1325033 h 1464733"/>
                  <a:gd name="connsiteX22" fmla="*/ 198967 w 626533"/>
                  <a:gd name="connsiteY22" fmla="*/ 1426633 h 1464733"/>
                  <a:gd name="connsiteX23" fmla="*/ 296333 w 626533"/>
                  <a:gd name="connsiteY23" fmla="*/ 1422400 h 1464733"/>
                  <a:gd name="connsiteX24" fmla="*/ 325967 w 626533"/>
                  <a:gd name="connsiteY24" fmla="*/ 1464733 h 1464733"/>
                  <a:gd name="connsiteX25" fmla="*/ 385233 w 626533"/>
                  <a:gd name="connsiteY25" fmla="*/ 1248833 h 1464733"/>
                  <a:gd name="connsiteX26" fmla="*/ 402167 w 626533"/>
                  <a:gd name="connsiteY26" fmla="*/ 1151466 h 1464733"/>
                  <a:gd name="connsiteX27" fmla="*/ 457200 w 626533"/>
                  <a:gd name="connsiteY27" fmla="*/ 1126066 h 1464733"/>
                  <a:gd name="connsiteX28" fmla="*/ 482600 w 626533"/>
                  <a:gd name="connsiteY28" fmla="*/ 927100 h 1464733"/>
                  <a:gd name="connsiteX29" fmla="*/ 508000 w 626533"/>
                  <a:gd name="connsiteY29" fmla="*/ 838200 h 1464733"/>
                  <a:gd name="connsiteX30" fmla="*/ 558800 w 626533"/>
                  <a:gd name="connsiteY30" fmla="*/ 800100 h 1464733"/>
                  <a:gd name="connsiteX31" fmla="*/ 491067 w 626533"/>
                  <a:gd name="connsiteY31" fmla="*/ 706966 h 1464733"/>
                  <a:gd name="connsiteX32" fmla="*/ 520700 w 626533"/>
                  <a:gd name="connsiteY32" fmla="*/ 618066 h 1464733"/>
                  <a:gd name="connsiteX33" fmla="*/ 558800 w 626533"/>
                  <a:gd name="connsiteY33" fmla="*/ 563033 h 1464733"/>
                  <a:gd name="connsiteX34" fmla="*/ 588433 w 626533"/>
                  <a:gd name="connsiteY34" fmla="*/ 482600 h 1464733"/>
                  <a:gd name="connsiteX35" fmla="*/ 512233 w 626533"/>
                  <a:gd name="connsiteY35" fmla="*/ 406400 h 1464733"/>
                  <a:gd name="connsiteX36" fmla="*/ 550333 w 626533"/>
                  <a:gd name="connsiteY36" fmla="*/ 338666 h 1464733"/>
                  <a:gd name="connsiteX37" fmla="*/ 596900 w 626533"/>
                  <a:gd name="connsiteY37" fmla="*/ 334433 h 1464733"/>
                  <a:gd name="connsiteX38" fmla="*/ 605367 w 626533"/>
                  <a:gd name="connsiteY38" fmla="*/ 296333 h 1464733"/>
                  <a:gd name="connsiteX39" fmla="*/ 541867 w 626533"/>
                  <a:gd name="connsiteY39" fmla="*/ 232833 h 1464733"/>
                  <a:gd name="connsiteX40" fmla="*/ 524933 w 626533"/>
                  <a:gd name="connsiteY40" fmla="*/ 127000 h 1464733"/>
                  <a:gd name="connsiteX41" fmla="*/ 588433 w 626533"/>
                  <a:gd name="connsiteY41" fmla="*/ 194733 h 1464733"/>
                  <a:gd name="connsiteX42" fmla="*/ 626533 w 626533"/>
                  <a:gd name="connsiteY42" fmla="*/ 160866 h 1464733"/>
                  <a:gd name="connsiteX43" fmla="*/ 571500 w 626533"/>
                  <a:gd name="connsiteY43" fmla="*/ 97366 h 146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26533" h="1464733">
                    <a:moveTo>
                      <a:pt x="571500" y="97366"/>
                    </a:moveTo>
                    <a:lnTo>
                      <a:pt x="520700" y="21166"/>
                    </a:lnTo>
                    <a:lnTo>
                      <a:pt x="385233" y="0"/>
                    </a:lnTo>
                    <a:lnTo>
                      <a:pt x="258233" y="80433"/>
                    </a:lnTo>
                    <a:lnTo>
                      <a:pt x="309033" y="203200"/>
                    </a:lnTo>
                    <a:lnTo>
                      <a:pt x="241300" y="262466"/>
                    </a:lnTo>
                    <a:lnTo>
                      <a:pt x="126999" y="215900"/>
                    </a:lnTo>
                    <a:lnTo>
                      <a:pt x="25400" y="330200"/>
                    </a:lnTo>
                    <a:lnTo>
                      <a:pt x="127000" y="431800"/>
                    </a:lnTo>
                    <a:lnTo>
                      <a:pt x="93133" y="533400"/>
                    </a:lnTo>
                    <a:lnTo>
                      <a:pt x="63500" y="613833"/>
                    </a:lnTo>
                    <a:lnTo>
                      <a:pt x="71967" y="732366"/>
                    </a:lnTo>
                    <a:lnTo>
                      <a:pt x="148167" y="825500"/>
                    </a:lnTo>
                    <a:lnTo>
                      <a:pt x="203200" y="914400"/>
                    </a:lnTo>
                    <a:lnTo>
                      <a:pt x="165100" y="969433"/>
                    </a:lnTo>
                    <a:cubicBezTo>
                      <a:pt x="91759" y="952177"/>
                      <a:pt x="93133" y="977144"/>
                      <a:pt x="93133" y="948266"/>
                    </a:cubicBezTo>
                    <a:lnTo>
                      <a:pt x="80433" y="1011766"/>
                    </a:lnTo>
                    <a:lnTo>
                      <a:pt x="97367" y="1054100"/>
                    </a:lnTo>
                    <a:lnTo>
                      <a:pt x="25400" y="1075266"/>
                    </a:lnTo>
                    <a:lnTo>
                      <a:pt x="25400" y="1236133"/>
                    </a:lnTo>
                    <a:lnTo>
                      <a:pt x="0" y="1286933"/>
                    </a:lnTo>
                    <a:lnTo>
                      <a:pt x="122767" y="1325033"/>
                    </a:lnTo>
                    <a:lnTo>
                      <a:pt x="198967" y="1426633"/>
                    </a:lnTo>
                    <a:lnTo>
                      <a:pt x="296333" y="1422400"/>
                    </a:lnTo>
                    <a:lnTo>
                      <a:pt x="325967" y="1464733"/>
                    </a:lnTo>
                    <a:lnTo>
                      <a:pt x="385233" y="1248833"/>
                    </a:lnTo>
                    <a:lnTo>
                      <a:pt x="402167" y="1151466"/>
                    </a:lnTo>
                    <a:cubicBezTo>
                      <a:pt x="458517" y="1129793"/>
                      <a:pt x="457200" y="1149954"/>
                      <a:pt x="457200" y="1126066"/>
                    </a:cubicBezTo>
                    <a:cubicBezTo>
                      <a:pt x="478583" y="929349"/>
                      <a:pt x="432198" y="977502"/>
                      <a:pt x="482600" y="927100"/>
                    </a:cubicBezTo>
                    <a:lnTo>
                      <a:pt x="508000" y="838200"/>
                    </a:lnTo>
                    <a:lnTo>
                      <a:pt x="558800" y="800100"/>
                    </a:lnTo>
                    <a:lnTo>
                      <a:pt x="491067" y="706966"/>
                    </a:lnTo>
                    <a:lnTo>
                      <a:pt x="520700" y="618066"/>
                    </a:lnTo>
                    <a:lnTo>
                      <a:pt x="558800" y="563033"/>
                    </a:lnTo>
                    <a:lnTo>
                      <a:pt x="588433" y="482600"/>
                    </a:lnTo>
                    <a:lnTo>
                      <a:pt x="512233" y="406400"/>
                    </a:lnTo>
                    <a:lnTo>
                      <a:pt x="550333" y="338666"/>
                    </a:lnTo>
                    <a:lnTo>
                      <a:pt x="596900" y="334433"/>
                    </a:lnTo>
                    <a:lnTo>
                      <a:pt x="605367" y="296333"/>
                    </a:lnTo>
                    <a:lnTo>
                      <a:pt x="541867" y="232833"/>
                    </a:lnTo>
                    <a:lnTo>
                      <a:pt x="524933" y="127000"/>
                    </a:lnTo>
                    <a:lnTo>
                      <a:pt x="588433" y="194733"/>
                    </a:lnTo>
                    <a:lnTo>
                      <a:pt x="626533" y="160866"/>
                    </a:lnTo>
                    <a:lnTo>
                      <a:pt x="571500" y="97366"/>
                    </a:lnTo>
                    <a:close/>
                  </a:path>
                </a:pathLst>
              </a:custGeom>
              <a:solidFill>
                <a:srgbClr val="5B9BD5"/>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72" name="Frihandsfigur 19">
                <a:extLst>
                  <a:ext uri="{FF2B5EF4-FFF2-40B4-BE49-F238E27FC236}">
                    <a16:creationId xmlns:a16="http://schemas.microsoft.com/office/drawing/2014/main" id="{51DF6E5C-640B-0767-B2FD-79959F75FB64}"/>
                  </a:ext>
                </a:extLst>
              </p:cNvPr>
              <p:cNvSpPr/>
              <p:nvPr/>
            </p:nvSpPr>
            <p:spPr bwMode="auto">
              <a:xfrm>
                <a:off x="3886436" y="4410595"/>
                <a:ext cx="487357" cy="440709"/>
              </a:xfrm>
              <a:custGeom>
                <a:avLst/>
                <a:gdLst>
                  <a:gd name="connsiteX0" fmla="*/ 1037166 w 1096433"/>
                  <a:gd name="connsiteY0" fmla="*/ 732367 h 994834"/>
                  <a:gd name="connsiteX1" fmla="*/ 1032933 w 1096433"/>
                  <a:gd name="connsiteY1" fmla="*/ 596900 h 994834"/>
                  <a:gd name="connsiteX2" fmla="*/ 1096433 w 1096433"/>
                  <a:gd name="connsiteY2" fmla="*/ 431800 h 994834"/>
                  <a:gd name="connsiteX3" fmla="*/ 1007533 w 1096433"/>
                  <a:gd name="connsiteY3" fmla="*/ 334434 h 994834"/>
                  <a:gd name="connsiteX4" fmla="*/ 872066 w 1096433"/>
                  <a:gd name="connsiteY4" fmla="*/ 338667 h 994834"/>
                  <a:gd name="connsiteX5" fmla="*/ 804333 w 1096433"/>
                  <a:gd name="connsiteY5" fmla="*/ 127000 h 994834"/>
                  <a:gd name="connsiteX6" fmla="*/ 846666 w 1096433"/>
                  <a:gd name="connsiteY6" fmla="*/ 97367 h 994834"/>
                  <a:gd name="connsiteX7" fmla="*/ 829733 w 1096433"/>
                  <a:gd name="connsiteY7" fmla="*/ 0 h 994834"/>
                  <a:gd name="connsiteX8" fmla="*/ 774700 w 1096433"/>
                  <a:gd name="connsiteY8" fmla="*/ 29634 h 994834"/>
                  <a:gd name="connsiteX9" fmla="*/ 711200 w 1096433"/>
                  <a:gd name="connsiteY9" fmla="*/ 33867 h 994834"/>
                  <a:gd name="connsiteX10" fmla="*/ 575733 w 1096433"/>
                  <a:gd name="connsiteY10" fmla="*/ 12700 h 994834"/>
                  <a:gd name="connsiteX11" fmla="*/ 452966 w 1096433"/>
                  <a:gd name="connsiteY11" fmla="*/ 8467 h 994834"/>
                  <a:gd name="connsiteX12" fmla="*/ 220133 w 1096433"/>
                  <a:gd name="connsiteY12" fmla="*/ 97367 h 994834"/>
                  <a:gd name="connsiteX13" fmla="*/ 241300 w 1096433"/>
                  <a:gd name="connsiteY13" fmla="*/ 169334 h 994834"/>
                  <a:gd name="connsiteX14" fmla="*/ 292100 w 1096433"/>
                  <a:gd name="connsiteY14" fmla="*/ 139700 h 994834"/>
                  <a:gd name="connsiteX15" fmla="*/ 309033 w 1096433"/>
                  <a:gd name="connsiteY15" fmla="*/ 211667 h 994834"/>
                  <a:gd name="connsiteX16" fmla="*/ 275166 w 1096433"/>
                  <a:gd name="connsiteY16" fmla="*/ 309034 h 994834"/>
                  <a:gd name="connsiteX17" fmla="*/ 258233 w 1096433"/>
                  <a:gd name="connsiteY17" fmla="*/ 427567 h 994834"/>
                  <a:gd name="connsiteX18" fmla="*/ 220133 w 1096433"/>
                  <a:gd name="connsiteY18" fmla="*/ 533400 h 994834"/>
                  <a:gd name="connsiteX19" fmla="*/ 0 w 1096433"/>
                  <a:gd name="connsiteY19" fmla="*/ 749300 h 994834"/>
                  <a:gd name="connsiteX20" fmla="*/ 25400 w 1096433"/>
                  <a:gd name="connsiteY20" fmla="*/ 842434 h 994834"/>
                  <a:gd name="connsiteX21" fmla="*/ 97366 w 1096433"/>
                  <a:gd name="connsiteY21" fmla="*/ 783167 h 994834"/>
                  <a:gd name="connsiteX22" fmla="*/ 198966 w 1096433"/>
                  <a:gd name="connsiteY22" fmla="*/ 808567 h 994834"/>
                  <a:gd name="connsiteX23" fmla="*/ 245533 w 1096433"/>
                  <a:gd name="connsiteY23" fmla="*/ 897467 h 994834"/>
                  <a:gd name="connsiteX24" fmla="*/ 270933 w 1096433"/>
                  <a:gd name="connsiteY24" fmla="*/ 855134 h 994834"/>
                  <a:gd name="connsiteX25" fmla="*/ 427566 w 1096433"/>
                  <a:gd name="connsiteY25" fmla="*/ 859367 h 994834"/>
                  <a:gd name="connsiteX26" fmla="*/ 465666 w 1096433"/>
                  <a:gd name="connsiteY26" fmla="*/ 927100 h 994834"/>
                  <a:gd name="connsiteX27" fmla="*/ 495300 w 1096433"/>
                  <a:gd name="connsiteY27" fmla="*/ 994834 h 994834"/>
                  <a:gd name="connsiteX28" fmla="*/ 563033 w 1096433"/>
                  <a:gd name="connsiteY28" fmla="*/ 910167 h 994834"/>
                  <a:gd name="connsiteX29" fmla="*/ 516466 w 1096433"/>
                  <a:gd name="connsiteY29" fmla="*/ 838200 h 994834"/>
                  <a:gd name="connsiteX30" fmla="*/ 533400 w 1096433"/>
                  <a:gd name="connsiteY30" fmla="*/ 770467 h 994834"/>
                  <a:gd name="connsiteX31" fmla="*/ 723900 w 1096433"/>
                  <a:gd name="connsiteY31" fmla="*/ 715434 h 994834"/>
                  <a:gd name="connsiteX32" fmla="*/ 766233 w 1096433"/>
                  <a:gd name="connsiteY32" fmla="*/ 787400 h 994834"/>
                  <a:gd name="connsiteX33" fmla="*/ 867833 w 1096433"/>
                  <a:gd name="connsiteY33" fmla="*/ 757767 h 994834"/>
                  <a:gd name="connsiteX34" fmla="*/ 872066 w 1096433"/>
                  <a:gd name="connsiteY34" fmla="*/ 723900 h 994834"/>
                  <a:gd name="connsiteX35" fmla="*/ 1037166 w 1096433"/>
                  <a:gd name="connsiteY35" fmla="*/ 732367 h 99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6433" h="994834">
                    <a:moveTo>
                      <a:pt x="1037166" y="732367"/>
                    </a:moveTo>
                    <a:lnTo>
                      <a:pt x="1032933" y="596900"/>
                    </a:lnTo>
                    <a:lnTo>
                      <a:pt x="1096433" y="431800"/>
                    </a:lnTo>
                    <a:lnTo>
                      <a:pt x="1007533" y="334434"/>
                    </a:lnTo>
                    <a:lnTo>
                      <a:pt x="872066" y="338667"/>
                    </a:lnTo>
                    <a:lnTo>
                      <a:pt x="804333" y="127000"/>
                    </a:lnTo>
                    <a:lnTo>
                      <a:pt x="846666" y="97367"/>
                    </a:lnTo>
                    <a:lnTo>
                      <a:pt x="829733" y="0"/>
                    </a:lnTo>
                    <a:lnTo>
                      <a:pt x="774700" y="29634"/>
                    </a:lnTo>
                    <a:lnTo>
                      <a:pt x="711200" y="33867"/>
                    </a:lnTo>
                    <a:lnTo>
                      <a:pt x="575733" y="12700"/>
                    </a:lnTo>
                    <a:lnTo>
                      <a:pt x="452966" y="8467"/>
                    </a:lnTo>
                    <a:lnTo>
                      <a:pt x="220133" y="97367"/>
                    </a:lnTo>
                    <a:lnTo>
                      <a:pt x="241300" y="169334"/>
                    </a:lnTo>
                    <a:lnTo>
                      <a:pt x="292100" y="139700"/>
                    </a:lnTo>
                    <a:lnTo>
                      <a:pt x="309033" y="211667"/>
                    </a:lnTo>
                    <a:lnTo>
                      <a:pt x="275166" y="309034"/>
                    </a:lnTo>
                    <a:lnTo>
                      <a:pt x="258233" y="427567"/>
                    </a:lnTo>
                    <a:lnTo>
                      <a:pt x="220133" y="533400"/>
                    </a:lnTo>
                    <a:lnTo>
                      <a:pt x="0" y="749300"/>
                    </a:lnTo>
                    <a:lnTo>
                      <a:pt x="25400" y="842434"/>
                    </a:lnTo>
                    <a:lnTo>
                      <a:pt x="97366" y="783167"/>
                    </a:lnTo>
                    <a:lnTo>
                      <a:pt x="198966" y="808567"/>
                    </a:lnTo>
                    <a:lnTo>
                      <a:pt x="245533" y="897467"/>
                    </a:lnTo>
                    <a:lnTo>
                      <a:pt x="270933" y="855134"/>
                    </a:lnTo>
                    <a:lnTo>
                      <a:pt x="427566" y="859367"/>
                    </a:lnTo>
                    <a:lnTo>
                      <a:pt x="465666" y="927100"/>
                    </a:lnTo>
                    <a:lnTo>
                      <a:pt x="495300" y="994834"/>
                    </a:lnTo>
                    <a:lnTo>
                      <a:pt x="563033" y="910167"/>
                    </a:lnTo>
                    <a:lnTo>
                      <a:pt x="516466" y="838200"/>
                    </a:lnTo>
                    <a:lnTo>
                      <a:pt x="533400" y="770467"/>
                    </a:lnTo>
                    <a:lnTo>
                      <a:pt x="723900" y="715434"/>
                    </a:lnTo>
                    <a:lnTo>
                      <a:pt x="766233" y="787400"/>
                    </a:lnTo>
                    <a:lnTo>
                      <a:pt x="867833" y="757767"/>
                    </a:lnTo>
                    <a:lnTo>
                      <a:pt x="872066" y="723900"/>
                    </a:lnTo>
                    <a:lnTo>
                      <a:pt x="1037166" y="732367"/>
                    </a:lnTo>
                    <a:close/>
                  </a:path>
                </a:pathLst>
              </a:custGeom>
              <a:solidFill>
                <a:srgbClr val="5B9BD5"/>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73" name="Frihandsfigur 20">
                <a:extLst>
                  <a:ext uri="{FF2B5EF4-FFF2-40B4-BE49-F238E27FC236}">
                    <a16:creationId xmlns:a16="http://schemas.microsoft.com/office/drawing/2014/main" id="{BD2ACDE6-8A24-2709-7AEB-3BC72BC1BB35}"/>
                  </a:ext>
                </a:extLst>
              </p:cNvPr>
              <p:cNvSpPr/>
              <p:nvPr/>
            </p:nvSpPr>
            <p:spPr bwMode="auto">
              <a:xfrm>
                <a:off x="4842737" y="4467065"/>
                <a:ext cx="163271" cy="356004"/>
              </a:xfrm>
              <a:custGeom>
                <a:avLst/>
                <a:gdLst>
                  <a:gd name="connsiteX0" fmla="*/ 12700 w 368300"/>
                  <a:gd name="connsiteY0" fmla="*/ 804334 h 804334"/>
                  <a:gd name="connsiteX1" fmla="*/ 101600 w 368300"/>
                  <a:gd name="connsiteY1" fmla="*/ 766234 h 804334"/>
                  <a:gd name="connsiteX2" fmla="*/ 122767 w 368300"/>
                  <a:gd name="connsiteY2" fmla="*/ 715434 h 804334"/>
                  <a:gd name="connsiteX3" fmla="*/ 114300 w 368300"/>
                  <a:gd name="connsiteY3" fmla="*/ 677334 h 804334"/>
                  <a:gd name="connsiteX4" fmla="*/ 224367 w 368300"/>
                  <a:gd name="connsiteY4" fmla="*/ 499534 h 804334"/>
                  <a:gd name="connsiteX5" fmla="*/ 317500 w 368300"/>
                  <a:gd name="connsiteY5" fmla="*/ 414867 h 804334"/>
                  <a:gd name="connsiteX6" fmla="*/ 321734 w 368300"/>
                  <a:gd name="connsiteY6" fmla="*/ 355600 h 804334"/>
                  <a:gd name="connsiteX7" fmla="*/ 249767 w 368300"/>
                  <a:gd name="connsiteY7" fmla="*/ 355600 h 804334"/>
                  <a:gd name="connsiteX8" fmla="*/ 241300 w 368300"/>
                  <a:gd name="connsiteY8" fmla="*/ 287867 h 804334"/>
                  <a:gd name="connsiteX9" fmla="*/ 262467 w 368300"/>
                  <a:gd name="connsiteY9" fmla="*/ 165100 h 804334"/>
                  <a:gd name="connsiteX10" fmla="*/ 334434 w 368300"/>
                  <a:gd name="connsiteY10" fmla="*/ 148167 h 804334"/>
                  <a:gd name="connsiteX11" fmla="*/ 368300 w 368300"/>
                  <a:gd name="connsiteY11" fmla="*/ 71967 h 804334"/>
                  <a:gd name="connsiteX12" fmla="*/ 338667 w 368300"/>
                  <a:gd name="connsiteY12" fmla="*/ 0 h 804334"/>
                  <a:gd name="connsiteX13" fmla="*/ 203200 w 368300"/>
                  <a:gd name="connsiteY13" fmla="*/ 0 h 804334"/>
                  <a:gd name="connsiteX14" fmla="*/ 165100 w 368300"/>
                  <a:gd name="connsiteY14" fmla="*/ 59267 h 804334"/>
                  <a:gd name="connsiteX15" fmla="*/ 4234 w 368300"/>
                  <a:gd name="connsiteY15" fmla="*/ 321734 h 804334"/>
                  <a:gd name="connsiteX16" fmla="*/ 25400 w 368300"/>
                  <a:gd name="connsiteY16" fmla="*/ 410634 h 804334"/>
                  <a:gd name="connsiteX17" fmla="*/ 0 w 368300"/>
                  <a:gd name="connsiteY17" fmla="*/ 529167 h 804334"/>
                  <a:gd name="connsiteX18" fmla="*/ 42334 w 368300"/>
                  <a:gd name="connsiteY18" fmla="*/ 639234 h 804334"/>
                  <a:gd name="connsiteX19" fmla="*/ 38100 w 368300"/>
                  <a:gd name="connsiteY19" fmla="*/ 715434 h 804334"/>
                  <a:gd name="connsiteX20" fmla="*/ 12700 w 368300"/>
                  <a:gd name="connsiteY20" fmla="*/ 804334 h 804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8300" h="804334">
                    <a:moveTo>
                      <a:pt x="12700" y="804334"/>
                    </a:moveTo>
                    <a:lnTo>
                      <a:pt x="101600" y="766234"/>
                    </a:lnTo>
                    <a:lnTo>
                      <a:pt x="122767" y="715434"/>
                    </a:lnTo>
                    <a:lnTo>
                      <a:pt x="114300" y="677334"/>
                    </a:lnTo>
                    <a:lnTo>
                      <a:pt x="224367" y="499534"/>
                    </a:lnTo>
                    <a:lnTo>
                      <a:pt x="317500" y="414867"/>
                    </a:lnTo>
                    <a:lnTo>
                      <a:pt x="321734" y="355600"/>
                    </a:lnTo>
                    <a:lnTo>
                      <a:pt x="249767" y="355600"/>
                    </a:lnTo>
                    <a:lnTo>
                      <a:pt x="241300" y="287867"/>
                    </a:lnTo>
                    <a:lnTo>
                      <a:pt x="262467" y="165100"/>
                    </a:lnTo>
                    <a:lnTo>
                      <a:pt x="334434" y="148167"/>
                    </a:lnTo>
                    <a:lnTo>
                      <a:pt x="368300" y="71967"/>
                    </a:lnTo>
                    <a:lnTo>
                      <a:pt x="338667" y="0"/>
                    </a:lnTo>
                    <a:lnTo>
                      <a:pt x="203200" y="0"/>
                    </a:lnTo>
                    <a:lnTo>
                      <a:pt x="165100" y="59267"/>
                    </a:lnTo>
                    <a:lnTo>
                      <a:pt x="4234" y="321734"/>
                    </a:lnTo>
                    <a:lnTo>
                      <a:pt x="25400" y="410634"/>
                    </a:lnTo>
                    <a:lnTo>
                      <a:pt x="0" y="529167"/>
                    </a:lnTo>
                    <a:lnTo>
                      <a:pt x="42334" y="639234"/>
                    </a:lnTo>
                    <a:lnTo>
                      <a:pt x="38100" y="715434"/>
                    </a:lnTo>
                    <a:lnTo>
                      <a:pt x="12700" y="804334"/>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Verdana"/>
                  <a:ea typeface="ＭＳ Ｐゴシック"/>
                  <a:cs typeface="Arial" charset="0"/>
                </a:endParaRPr>
              </a:p>
            </p:txBody>
          </p:sp>
          <p:sp>
            <p:nvSpPr>
              <p:cNvPr id="74" name="Frihandsfigur 21">
                <a:extLst>
                  <a:ext uri="{FF2B5EF4-FFF2-40B4-BE49-F238E27FC236}">
                    <a16:creationId xmlns:a16="http://schemas.microsoft.com/office/drawing/2014/main" id="{A37CF5B7-EA75-3EC3-2457-EA4C239E254F}"/>
                  </a:ext>
                </a:extLst>
              </p:cNvPr>
              <p:cNvSpPr/>
              <p:nvPr/>
            </p:nvSpPr>
            <p:spPr bwMode="auto">
              <a:xfrm>
                <a:off x="4513740" y="4676985"/>
                <a:ext cx="136264" cy="411247"/>
              </a:xfrm>
              <a:custGeom>
                <a:avLst/>
                <a:gdLst>
                  <a:gd name="connsiteX0" fmla="*/ 29633 w 304800"/>
                  <a:gd name="connsiteY0" fmla="*/ 927100 h 927100"/>
                  <a:gd name="connsiteX1" fmla="*/ 80433 w 304800"/>
                  <a:gd name="connsiteY1" fmla="*/ 863600 h 927100"/>
                  <a:gd name="connsiteX2" fmla="*/ 118533 w 304800"/>
                  <a:gd name="connsiteY2" fmla="*/ 601133 h 927100"/>
                  <a:gd name="connsiteX3" fmla="*/ 173567 w 304800"/>
                  <a:gd name="connsiteY3" fmla="*/ 486833 h 927100"/>
                  <a:gd name="connsiteX4" fmla="*/ 215900 w 304800"/>
                  <a:gd name="connsiteY4" fmla="*/ 436033 h 927100"/>
                  <a:gd name="connsiteX5" fmla="*/ 220133 w 304800"/>
                  <a:gd name="connsiteY5" fmla="*/ 338666 h 927100"/>
                  <a:gd name="connsiteX6" fmla="*/ 304800 w 304800"/>
                  <a:gd name="connsiteY6" fmla="*/ 55033 h 927100"/>
                  <a:gd name="connsiteX7" fmla="*/ 292100 w 304800"/>
                  <a:gd name="connsiteY7" fmla="*/ 0 h 927100"/>
                  <a:gd name="connsiteX8" fmla="*/ 198967 w 304800"/>
                  <a:gd name="connsiteY8" fmla="*/ 228600 h 927100"/>
                  <a:gd name="connsiteX9" fmla="*/ 135467 w 304800"/>
                  <a:gd name="connsiteY9" fmla="*/ 372533 h 927100"/>
                  <a:gd name="connsiteX10" fmla="*/ 105833 w 304800"/>
                  <a:gd name="connsiteY10" fmla="*/ 385233 h 927100"/>
                  <a:gd name="connsiteX11" fmla="*/ 38100 w 304800"/>
                  <a:gd name="connsiteY11" fmla="*/ 605366 h 927100"/>
                  <a:gd name="connsiteX12" fmla="*/ 8467 w 304800"/>
                  <a:gd name="connsiteY12" fmla="*/ 719666 h 927100"/>
                  <a:gd name="connsiteX13" fmla="*/ 0 w 304800"/>
                  <a:gd name="connsiteY13" fmla="*/ 872066 h 927100"/>
                  <a:gd name="connsiteX14" fmla="*/ 29633 w 304800"/>
                  <a:gd name="connsiteY14" fmla="*/ 92710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4800" h="927100">
                    <a:moveTo>
                      <a:pt x="29633" y="927100"/>
                    </a:moveTo>
                    <a:lnTo>
                      <a:pt x="80433" y="863600"/>
                    </a:lnTo>
                    <a:lnTo>
                      <a:pt x="118533" y="601133"/>
                    </a:lnTo>
                    <a:lnTo>
                      <a:pt x="173567" y="486833"/>
                    </a:lnTo>
                    <a:lnTo>
                      <a:pt x="215900" y="436033"/>
                    </a:lnTo>
                    <a:lnTo>
                      <a:pt x="220133" y="338666"/>
                    </a:lnTo>
                    <a:lnTo>
                      <a:pt x="304800" y="55033"/>
                    </a:lnTo>
                    <a:lnTo>
                      <a:pt x="292100" y="0"/>
                    </a:lnTo>
                    <a:lnTo>
                      <a:pt x="198967" y="228600"/>
                    </a:lnTo>
                    <a:lnTo>
                      <a:pt x="135467" y="372533"/>
                    </a:lnTo>
                    <a:lnTo>
                      <a:pt x="105833" y="385233"/>
                    </a:lnTo>
                    <a:lnTo>
                      <a:pt x="38100" y="605366"/>
                    </a:lnTo>
                    <a:lnTo>
                      <a:pt x="8467" y="719666"/>
                    </a:lnTo>
                    <a:lnTo>
                      <a:pt x="0" y="872066"/>
                    </a:lnTo>
                    <a:lnTo>
                      <a:pt x="29633" y="927100"/>
                    </a:lnTo>
                    <a:close/>
                  </a:path>
                </a:pathLst>
              </a:custGeom>
              <a:solidFill>
                <a:srgbClr val="5B9BD5"/>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75" name="Frihandsfigur 22">
                <a:extLst>
                  <a:ext uri="{FF2B5EF4-FFF2-40B4-BE49-F238E27FC236}">
                    <a16:creationId xmlns:a16="http://schemas.microsoft.com/office/drawing/2014/main" id="{C33A2B8A-F1AB-38B0-97FB-631CF45DB365}"/>
                  </a:ext>
                </a:extLst>
              </p:cNvPr>
              <p:cNvSpPr/>
              <p:nvPr/>
            </p:nvSpPr>
            <p:spPr bwMode="auto">
              <a:xfrm>
                <a:off x="3612680" y="4404457"/>
                <a:ext cx="49104" cy="45422"/>
              </a:xfrm>
              <a:custGeom>
                <a:avLst/>
                <a:gdLst>
                  <a:gd name="connsiteX0" fmla="*/ 21167 w 110067"/>
                  <a:gd name="connsiteY0" fmla="*/ 101600 h 101600"/>
                  <a:gd name="connsiteX1" fmla="*/ 110067 w 110067"/>
                  <a:gd name="connsiteY1" fmla="*/ 63500 h 101600"/>
                  <a:gd name="connsiteX2" fmla="*/ 110067 w 110067"/>
                  <a:gd name="connsiteY2" fmla="*/ 12700 h 101600"/>
                  <a:gd name="connsiteX3" fmla="*/ 46567 w 110067"/>
                  <a:gd name="connsiteY3" fmla="*/ 0 h 101600"/>
                  <a:gd name="connsiteX4" fmla="*/ 0 w 110067"/>
                  <a:gd name="connsiteY4" fmla="*/ 16934 h 101600"/>
                  <a:gd name="connsiteX5" fmla="*/ 21167 w 110067"/>
                  <a:gd name="connsiteY5"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67" h="101600">
                    <a:moveTo>
                      <a:pt x="21167" y="101600"/>
                    </a:moveTo>
                    <a:lnTo>
                      <a:pt x="110067" y="63500"/>
                    </a:lnTo>
                    <a:lnTo>
                      <a:pt x="110067" y="12700"/>
                    </a:lnTo>
                    <a:lnTo>
                      <a:pt x="46567" y="0"/>
                    </a:lnTo>
                    <a:lnTo>
                      <a:pt x="0" y="16934"/>
                    </a:lnTo>
                    <a:lnTo>
                      <a:pt x="21167" y="1016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76" name="Frihandsfigur 23">
                <a:extLst>
                  <a:ext uri="{FF2B5EF4-FFF2-40B4-BE49-F238E27FC236}">
                    <a16:creationId xmlns:a16="http://schemas.microsoft.com/office/drawing/2014/main" id="{191047DA-D0A8-D155-0455-4B61165DFFFD}"/>
                  </a:ext>
                </a:extLst>
              </p:cNvPr>
              <p:cNvSpPr/>
              <p:nvPr/>
            </p:nvSpPr>
            <p:spPr bwMode="auto">
              <a:xfrm>
                <a:off x="3607770" y="4340622"/>
                <a:ext cx="65063" cy="60153"/>
              </a:xfrm>
              <a:custGeom>
                <a:avLst/>
                <a:gdLst>
                  <a:gd name="connsiteX0" fmla="*/ 0 w 148167"/>
                  <a:gd name="connsiteY0" fmla="*/ 127000 h 135467"/>
                  <a:gd name="connsiteX1" fmla="*/ 0 w 148167"/>
                  <a:gd name="connsiteY1" fmla="*/ 127000 h 135467"/>
                  <a:gd name="connsiteX2" fmla="*/ 84667 w 148167"/>
                  <a:gd name="connsiteY2" fmla="*/ 114300 h 135467"/>
                  <a:gd name="connsiteX3" fmla="*/ 131233 w 148167"/>
                  <a:gd name="connsiteY3" fmla="*/ 135467 h 135467"/>
                  <a:gd name="connsiteX4" fmla="*/ 148167 w 148167"/>
                  <a:gd name="connsiteY4" fmla="*/ 67733 h 135467"/>
                  <a:gd name="connsiteX5" fmla="*/ 122767 w 148167"/>
                  <a:gd name="connsiteY5" fmla="*/ 0 h 135467"/>
                  <a:gd name="connsiteX6" fmla="*/ 80433 w 148167"/>
                  <a:gd name="connsiteY6" fmla="*/ 55033 h 135467"/>
                  <a:gd name="connsiteX7" fmla="*/ 8467 w 148167"/>
                  <a:gd name="connsiteY7" fmla="*/ 71967 h 135467"/>
                  <a:gd name="connsiteX8" fmla="*/ 0 w 148167"/>
                  <a:gd name="connsiteY8" fmla="*/ 127000 h 1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167" h="135467">
                    <a:moveTo>
                      <a:pt x="0" y="127000"/>
                    </a:moveTo>
                    <a:lnTo>
                      <a:pt x="0" y="127000"/>
                    </a:lnTo>
                    <a:lnTo>
                      <a:pt x="84667" y="114300"/>
                    </a:lnTo>
                    <a:lnTo>
                      <a:pt x="131233" y="135467"/>
                    </a:lnTo>
                    <a:lnTo>
                      <a:pt x="148167" y="67733"/>
                    </a:lnTo>
                    <a:lnTo>
                      <a:pt x="122767" y="0"/>
                    </a:lnTo>
                    <a:lnTo>
                      <a:pt x="80433" y="55033"/>
                    </a:lnTo>
                    <a:lnTo>
                      <a:pt x="8467" y="71967"/>
                    </a:lnTo>
                    <a:lnTo>
                      <a:pt x="0" y="1270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77" name="Frihandsfigur 24">
                <a:extLst>
                  <a:ext uri="{FF2B5EF4-FFF2-40B4-BE49-F238E27FC236}">
                    <a16:creationId xmlns:a16="http://schemas.microsoft.com/office/drawing/2014/main" id="{A5BD4693-6FC7-F5D2-8FAB-C08E3D6FFC5D}"/>
                  </a:ext>
                </a:extLst>
              </p:cNvPr>
              <p:cNvSpPr/>
              <p:nvPr/>
            </p:nvSpPr>
            <p:spPr bwMode="auto">
              <a:xfrm>
                <a:off x="3923264" y="4724862"/>
                <a:ext cx="488585" cy="304445"/>
              </a:xfrm>
              <a:custGeom>
                <a:avLst/>
                <a:gdLst>
                  <a:gd name="connsiteX0" fmla="*/ 884767 w 1104900"/>
                  <a:gd name="connsiteY0" fmla="*/ 588434 h 685800"/>
                  <a:gd name="connsiteX1" fmla="*/ 931333 w 1104900"/>
                  <a:gd name="connsiteY1" fmla="*/ 524934 h 685800"/>
                  <a:gd name="connsiteX2" fmla="*/ 918633 w 1104900"/>
                  <a:gd name="connsiteY2" fmla="*/ 368300 h 685800"/>
                  <a:gd name="connsiteX3" fmla="*/ 999067 w 1104900"/>
                  <a:gd name="connsiteY3" fmla="*/ 351367 h 685800"/>
                  <a:gd name="connsiteX4" fmla="*/ 973667 w 1104900"/>
                  <a:gd name="connsiteY4" fmla="*/ 292100 h 685800"/>
                  <a:gd name="connsiteX5" fmla="*/ 986367 w 1104900"/>
                  <a:gd name="connsiteY5" fmla="*/ 254000 h 685800"/>
                  <a:gd name="connsiteX6" fmla="*/ 1058333 w 1104900"/>
                  <a:gd name="connsiteY6" fmla="*/ 266700 h 685800"/>
                  <a:gd name="connsiteX7" fmla="*/ 1104900 w 1104900"/>
                  <a:gd name="connsiteY7" fmla="*/ 207434 h 685800"/>
                  <a:gd name="connsiteX8" fmla="*/ 1032933 w 1104900"/>
                  <a:gd name="connsiteY8" fmla="*/ 80434 h 685800"/>
                  <a:gd name="connsiteX9" fmla="*/ 956733 w 1104900"/>
                  <a:gd name="connsiteY9" fmla="*/ 12700 h 685800"/>
                  <a:gd name="connsiteX10" fmla="*/ 787400 w 1104900"/>
                  <a:gd name="connsiteY10" fmla="*/ 12700 h 685800"/>
                  <a:gd name="connsiteX11" fmla="*/ 783167 w 1104900"/>
                  <a:gd name="connsiteY11" fmla="*/ 42334 h 685800"/>
                  <a:gd name="connsiteX12" fmla="*/ 694267 w 1104900"/>
                  <a:gd name="connsiteY12" fmla="*/ 67734 h 685800"/>
                  <a:gd name="connsiteX13" fmla="*/ 635000 w 1104900"/>
                  <a:gd name="connsiteY13" fmla="*/ 0 h 685800"/>
                  <a:gd name="connsiteX14" fmla="*/ 448733 w 1104900"/>
                  <a:gd name="connsiteY14" fmla="*/ 63500 h 685800"/>
                  <a:gd name="connsiteX15" fmla="*/ 431800 w 1104900"/>
                  <a:gd name="connsiteY15" fmla="*/ 105834 h 685800"/>
                  <a:gd name="connsiteX16" fmla="*/ 474133 w 1104900"/>
                  <a:gd name="connsiteY16" fmla="*/ 186267 h 685800"/>
                  <a:gd name="connsiteX17" fmla="*/ 427567 w 1104900"/>
                  <a:gd name="connsiteY17" fmla="*/ 275167 h 685800"/>
                  <a:gd name="connsiteX18" fmla="*/ 342900 w 1104900"/>
                  <a:gd name="connsiteY18" fmla="*/ 143934 h 685800"/>
                  <a:gd name="connsiteX19" fmla="*/ 182033 w 1104900"/>
                  <a:gd name="connsiteY19" fmla="*/ 139700 h 685800"/>
                  <a:gd name="connsiteX20" fmla="*/ 160867 w 1104900"/>
                  <a:gd name="connsiteY20" fmla="*/ 207434 h 685800"/>
                  <a:gd name="connsiteX21" fmla="*/ 122767 w 1104900"/>
                  <a:gd name="connsiteY21" fmla="*/ 254000 h 685800"/>
                  <a:gd name="connsiteX22" fmla="*/ 0 w 1104900"/>
                  <a:gd name="connsiteY22" fmla="*/ 279400 h 685800"/>
                  <a:gd name="connsiteX23" fmla="*/ 4233 w 1104900"/>
                  <a:gd name="connsiteY23" fmla="*/ 338667 h 685800"/>
                  <a:gd name="connsiteX24" fmla="*/ 33867 w 1104900"/>
                  <a:gd name="connsiteY24" fmla="*/ 444500 h 685800"/>
                  <a:gd name="connsiteX25" fmla="*/ 59267 w 1104900"/>
                  <a:gd name="connsiteY25" fmla="*/ 520700 h 685800"/>
                  <a:gd name="connsiteX26" fmla="*/ 63500 w 1104900"/>
                  <a:gd name="connsiteY26" fmla="*/ 626534 h 685800"/>
                  <a:gd name="connsiteX27" fmla="*/ 93133 w 1104900"/>
                  <a:gd name="connsiteY27" fmla="*/ 647700 h 685800"/>
                  <a:gd name="connsiteX28" fmla="*/ 296333 w 1104900"/>
                  <a:gd name="connsiteY28" fmla="*/ 588434 h 685800"/>
                  <a:gd name="connsiteX29" fmla="*/ 325967 w 1104900"/>
                  <a:gd name="connsiteY29" fmla="*/ 550334 h 685800"/>
                  <a:gd name="connsiteX30" fmla="*/ 516467 w 1104900"/>
                  <a:gd name="connsiteY30" fmla="*/ 605367 h 685800"/>
                  <a:gd name="connsiteX31" fmla="*/ 613833 w 1104900"/>
                  <a:gd name="connsiteY31" fmla="*/ 668867 h 685800"/>
                  <a:gd name="connsiteX32" fmla="*/ 677333 w 1104900"/>
                  <a:gd name="connsiteY32" fmla="*/ 685800 h 685800"/>
                  <a:gd name="connsiteX33" fmla="*/ 728133 w 1104900"/>
                  <a:gd name="connsiteY33" fmla="*/ 626534 h 685800"/>
                  <a:gd name="connsiteX34" fmla="*/ 884767 w 1104900"/>
                  <a:gd name="connsiteY34" fmla="*/ 588434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04900" h="685800">
                    <a:moveTo>
                      <a:pt x="884767" y="588434"/>
                    </a:moveTo>
                    <a:lnTo>
                      <a:pt x="931333" y="524934"/>
                    </a:lnTo>
                    <a:lnTo>
                      <a:pt x="918633" y="368300"/>
                    </a:lnTo>
                    <a:lnTo>
                      <a:pt x="999067" y="351367"/>
                    </a:lnTo>
                    <a:lnTo>
                      <a:pt x="973667" y="292100"/>
                    </a:lnTo>
                    <a:lnTo>
                      <a:pt x="986367" y="254000"/>
                    </a:lnTo>
                    <a:cubicBezTo>
                      <a:pt x="1055487" y="266960"/>
                      <a:pt x="1031129" y="266700"/>
                      <a:pt x="1058333" y="266700"/>
                    </a:cubicBezTo>
                    <a:lnTo>
                      <a:pt x="1104900" y="207434"/>
                    </a:lnTo>
                    <a:lnTo>
                      <a:pt x="1032933" y="80434"/>
                    </a:lnTo>
                    <a:lnTo>
                      <a:pt x="956733" y="12700"/>
                    </a:lnTo>
                    <a:lnTo>
                      <a:pt x="787400" y="12700"/>
                    </a:lnTo>
                    <a:lnTo>
                      <a:pt x="783167" y="42334"/>
                    </a:lnTo>
                    <a:lnTo>
                      <a:pt x="694267" y="67734"/>
                    </a:lnTo>
                    <a:lnTo>
                      <a:pt x="635000" y="0"/>
                    </a:lnTo>
                    <a:lnTo>
                      <a:pt x="448733" y="63500"/>
                    </a:lnTo>
                    <a:lnTo>
                      <a:pt x="431800" y="105834"/>
                    </a:lnTo>
                    <a:lnTo>
                      <a:pt x="474133" y="186267"/>
                    </a:lnTo>
                    <a:lnTo>
                      <a:pt x="427567" y="275167"/>
                    </a:lnTo>
                    <a:lnTo>
                      <a:pt x="342900" y="143934"/>
                    </a:lnTo>
                    <a:lnTo>
                      <a:pt x="182033" y="139700"/>
                    </a:lnTo>
                    <a:lnTo>
                      <a:pt x="160867" y="207434"/>
                    </a:lnTo>
                    <a:lnTo>
                      <a:pt x="122767" y="254000"/>
                    </a:lnTo>
                    <a:lnTo>
                      <a:pt x="0" y="279400"/>
                    </a:lnTo>
                    <a:lnTo>
                      <a:pt x="4233" y="338667"/>
                    </a:lnTo>
                    <a:lnTo>
                      <a:pt x="33867" y="444500"/>
                    </a:lnTo>
                    <a:lnTo>
                      <a:pt x="59267" y="520700"/>
                    </a:lnTo>
                    <a:lnTo>
                      <a:pt x="63500" y="626534"/>
                    </a:lnTo>
                    <a:cubicBezTo>
                      <a:pt x="86663" y="649695"/>
                      <a:pt x="74689" y="647700"/>
                      <a:pt x="93133" y="647700"/>
                    </a:cubicBezTo>
                    <a:lnTo>
                      <a:pt x="296333" y="588434"/>
                    </a:lnTo>
                    <a:lnTo>
                      <a:pt x="325967" y="550334"/>
                    </a:lnTo>
                    <a:lnTo>
                      <a:pt x="516467" y="605367"/>
                    </a:lnTo>
                    <a:lnTo>
                      <a:pt x="613833" y="668867"/>
                    </a:lnTo>
                    <a:lnTo>
                      <a:pt x="677333" y="685800"/>
                    </a:lnTo>
                    <a:lnTo>
                      <a:pt x="728133" y="626534"/>
                    </a:lnTo>
                    <a:lnTo>
                      <a:pt x="884767" y="588434"/>
                    </a:lnTo>
                    <a:close/>
                  </a:path>
                </a:pathLst>
              </a:custGeom>
              <a:solidFill>
                <a:srgbClr val="5B9BD5"/>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78" name="Frihandsfigur 25">
                <a:extLst>
                  <a:ext uri="{FF2B5EF4-FFF2-40B4-BE49-F238E27FC236}">
                    <a16:creationId xmlns:a16="http://schemas.microsoft.com/office/drawing/2014/main" id="{68CBD145-66A0-77D3-3EB1-60D0DB81B8B0}"/>
                  </a:ext>
                </a:extLst>
              </p:cNvPr>
              <p:cNvSpPr/>
              <p:nvPr/>
            </p:nvSpPr>
            <p:spPr bwMode="auto">
              <a:xfrm>
                <a:off x="3707206" y="4576321"/>
                <a:ext cx="290941" cy="462806"/>
              </a:xfrm>
              <a:custGeom>
                <a:avLst/>
                <a:gdLst>
                  <a:gd name="connsiteX0" fmla="*/ 427566 w 656166"/>
                  <a:gd name="connsiteY0" fmla="*/ 1045633 h 1045633"/>
                  <a:gd name="connsiteX1" fmla="*/ 537633 w 656166"/>
                  <a:gd name="connsiteY1" fmla="*/ 960966 h 1045633"/>
                  <a:gd name="connsiteX2" fmla="*/ 546100 w 656166"/>
                  <a:gd name="connsiteY2" fmla="*/ 842433 h 1045633"/>
                  <a:gd name="connsiteX3" fmla="*/ 495300 w 656166"/>
                  <a:gd name="connsiteY3" fmla="*/ 668866 h 1045633"/>
                  <a:gd name="connsiteX4" fmla="*/ 503766 w 656166"/>
                  <a:gd name="connsiteY4" fmla="*/ 618066 h 1045633"/>
                  <a:gd name="connsiteX5" fmla="*/ 605366 w 656166"/>
                  <a:gd name="connsiteY5" fmla="*/ 592666 h 1045633"/>
                  <a:gd name="connsiteX6" fmla="*/ 656166 w 656166"/>
                  <a:gd name="connsiteY6" fmla="*/ 533400 h 1045633"/>
                  <a:gd name="connsiteX7" fmla="*/ 618066 w 656166"/>
                  <a:gd name="connsiteY7" fmla="*/ 427566 h 1045633"/>
                  <a:gd name="connsiteX8" fmla="*/ 508000 w 656166"/>
                  <a:gd name="connsiteY8" fmla="*/ 406400 h 1045633"/>
                  <a:gd name="connsiteX9" fmla="*/ 440266 w 656166"/>
                  <a:gd name="connsiteY9" fmla="*/ 452966 h 1045633"/>
                  <a:gd name="connsiteX10" fmla="*/ 402166 w 656166"/>
                  <a:gd name="connsiteY10" fmla="*/ 364066 h 1045633"/>
                  <a:gd name="connsiteX11" fmla="*/ 355600 w 656166"/>
                  <a:gd name="connsiteY11" fmla="*/ 355600 h 1045633"/>
                  <a:gd name="connsiteX12" fmla="*/ 359833 w 656166"/>
                  <a:gd name="connsiteY12" fmla="*/ 300566 h 1045633"/>
                  <a:gd name="connsiteX13" fmla="*/ 241300 w 656166"/>
                  <a:gd name="connsiteY13" fmla="*/ 224366 h 1045633"/>
                  <a:gd name="connsiteX14" fmla="*/ 169333 w 656166"/>
                  <a:gd name="connsiteY14" fmla="*/ 254000 h 1045633"/>
                  <a:gd name="connsiteX15" fmla="*/ 131233 w 656166"/>
                  <a:gd name="connsiteY15" fmla="*/ 258233 h 1045633"/>
                  <a:gd name="connsiteX16" fmla="*/ 122766 w 656166"/>
                  <a:gd name="connsiteY16" fmla="*/ 143933 h 1045633"/>
                  <a:gd name="connsiteX17" fmla="*/ 97366 w 656166"/>
                  <a:gd name="connsiteY17" fmla="*/ 114300 h 1045633"/>
                  <a:gd name="connsiteX18" fmla="*/ 101600 w 656166"/>
                  <a:gd name="connsiteY18" fmla="*/ 0 h 1045633"/>
                  <a:gd name="connsiteX19" fmla="*/ 0 w 656166"/>
                  <a:gd name="connsiteY19" fmla="*/ 118533 h 1045633"/>
                  <a:gd name="connsiteX20" fmla="*/ 12700 w 656166"/>
                  <a:gd name="connsiteY20" fmla="*/ 173566 h 1045633"/>
                  <a:gd name="connsiteX21" fmla="*/ 25400 w 656166"/>
                  <a:gd name="connsiteY21" fmla="*/ 292100 h 1045633"/>
                  <a:gd name="connsiteX22" fmla="*/ 63500 w 656166"/>
                  <a:gd name="connsiteY22" fmla="*/ 431800 h 1045633"/>
                  <a:gd name="connsiteX23" fmla="*/ 131233 w 656166"/>
                  <a:gd name="connsiteY23" fmla="*/ 537633 h 1045633"/>
                  <a:gd name="connsiteX24" fmla="*/ 211666 w 656166"/>
                  <a:gd name="connsiteY24" fmla="*/ 643466 h 1045633"/>
                  <a:gd name="connsiteX25" fmla="*/ 258233 w 656166"/>
                  <a:gd name="connsiteY25" fmla="*/ 757766 h 1045633"/>
                  <a:gd name="connsiteX26" fmla="*/ 325966 w 656166"/>
                  <a:gd name="connsiteY26" fmla="*/ 762000 h 1045633"/>
                  <a:gd name="connsiteX27" fmla="*/ 342900 w 656166"/>
                  <a:gd name="connsiteY27" fmla="*/ 829733 h 1045633"/>
                  <a:gd name="connsiteX28" fmla="*/ 317500 w 656166"/>
                  <a:gd name="connsiteY28" fmla="*/ 939800 h 1045633"/>
                  <a:gd name="connsiteX29" fmla="*/ 325966 w 656166"/>
                  <a:gd name="connsiteY29" fmla="*/ 990600 h 1045633"/>
                  <a:gd name="connsiteX30" fmla="*/ 427566 w 656166"/>
                  <a:gd name="connsiteY30" fmla="*/ 1045633 h 104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6166" h="1045633">
                    <a:moveTo>
                      <a:pt x="427566" y="1045633"/>
                    </a:moveTo>
                    <a:lnTo>
                      <a:pt x="537633" y="960966"/>
                    </a:lnTo>
                    <a:lnTo>
                      <a:pt x="546100" y="842433"/>
                    </a:lnTo>
                    <a:lnTo>
                      <a:pt x="495300" y="668866"/>
                    </a:lnTo>
                    <a:lnTo>
                      <a:pt x="503766" y="618066"/>
                    </a:lnTo>
                    <a:lnTo>
                      <a:pt x="605366" y="592666"/>
                    </a:lnTo>
                    <a:lnTo>
                      <a:pt x="656166" y="533400"/>
                    </a:lnTo>
                    <a:lnTo>
                      <a:pt x="618066" y="427566"/>
                    </a:lnTo>
                    <a:lnTo>
                      <a:pt x="508000" y="406400"/>
                    </a:lnTo>
                    <a:lnTo>
                      <a:pt x="440266" y="452966"/>
                    </a:lnTo>
                    <a:lnTo>
                      <a:pt x="402166" y="364066"/>
                    </a:lnTo>
                    <a:lnTo>
                      <a:pt x="355600" y="355600"/>
                    </a:lnTo>
                    <a:lnTo>
                      <a:pt x="359833" y="300566"/>
                    </a:lnTo>
                    <a:lnTo>
                      <a:pt x="241300" y="224366"/>
                    </a:lnTo>
                    <a:lnTo>
                      <a:pt x="169333" y="254000"/>
                    </a:lnTo>
                    <a:lnTo>
                      <a:pt x="131233" y="258233"/>
                    </a:lnTo>
                    <a:lnTo>
                      <a:pt x="122766" y="143933"/>
                    </a:lnTo>
                    <a:lnTo>
                      <a:pt x="97366" y="114300"/>
                    </a:lnTo>
                    <a:lnTo>
                      <a:pt x="101600" y="0"/>
                    </a:lnTo>
                    <a:lnTo>
                      <a:pt x="0" y="118533"/>
                    </a:lnTo>
                    <a:lnTo>
                      <a:pt x="12700" y="173566"/>
                    </a:lnTo>
                    <a:lnTo>
                      <a:pt x="25400" y="292100"/>
                    </a:lnTo>
                    <a:lnTo>
                      <a:pt x="63500" y="431800"/>
                    </a:lnTo>
                    <a:lnTo>
                      <a:pt x="131233" y="537633"/>
                    </a:lnTo>
                    <a:lnTo>
                      <a:pt x="211666" y="643466"/>
                    </a:lnTo>
                    <a:lnTo>
                      <a:pt x="258233" y="757766"/>
                    </a:lnTo>
                    <a:lnTo>
                      <a:pt x="325966" y="762000"/>
                    </a:lnTo>
                    <a:lnTo>
                      <a:pt x="342900" y="829733"/>
                    </a:lnTo>
                    <a:lnTo>
                      <a:pt x="317500" y="939800"/>
                    </a:lnTo>
                    <a:lnTo>
                      <a:pt x="325966" y="990600"/>
                    </a:lnTo>
                    <a:lnTo>
                      <a:pt x="427566" y="1045633"/>
                    </a:lnTo>
                    <a:close/>
                  </a:path>
                </a:pathLst>
              </a:custGeom>
              <a:solidFill>
                <a:srgbClr val="5B9BD5"/>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79" name="Frihandsfigur 26">
                <a:extLst>
                  <a:ext uri="{FF2B5EF4-FFF2-40B4-BE49-F238E27FC236}">
                    <a16:creationId xmlns:a16="http://schemas.microsoft.com/office/drawing/2014/main" id="{9825A2C3-0535-E26E-2A34-AEAC75FBAC4B}"/>
                  </a:ext>
                </a:extLst>
              </p:cNvPr>
              <p:cNvSpPr/>
              <p:nvPr/>
            </p:nvSpPr>
            <p:spPr bwMode="auto">
              <a:xfrm>
                <a:off x="4130728" y="4982658"/>
                <a:ext cx="330225" cy="173091"/>
              </a:xfrm>
              <a:custGeom>
                <a:avLst/>
                <a:gdLst>
                  <a:gd name="connsiteX0" fmla="*/ 745067 w 745067"/>
                  <a:gd name="connsiteY0" fmla="*/ 177800 h 389467"/>
                  <a:gd name="connsiteX1" fmla="*/ 711200 w 745067"/>
                  <a:gd name="connsiteY1" fmla="*/ 127000 h 389467"/>
                  <a:gd name="connsiteX2" fmla="*/ 626533 w 745067"/>
                  <a:gd name="connsiteY2" fmla="*/ 143933 h 389467"/>
                  <a:gd name="connsiteX3" fmla="*/ 541867 w 745067"/>
                  <a:gd name="connsiteY3" fmla="*/ 38100 h 389467"/>
                  <a:gd name="connsiteX4" fmla="*/ 410633 w 745067"/>
                  <a:gd name="connsiteY4" fmla="*/ 0 h 389467"/>
                  <a:gd name="connsiteX5" fmla="*/ 258233 w 745067"/>
                  <a:gd name="connsiteY5" fmla="*/ 42333 h 389467"/>
                  <a:gd name="connsiteX6" fmla="*/ 203200 w 745067"/>
                  <a:gd name="connsiteY6" fmla="*/ 93133 h 389467"/>
                  <a:gd name="connsiteX7" fmla="*/ 139700 w 745067"/>
                  <a:gd name="connsiteY7" fmla="*/ 84667 h 389467"/>
                  <a:gd name="connsiteX8" fmla="*/ 46567 w 745067"/>
                  <a:gd name="connsiteY8" fmla="*/ 25400 h 389467"/>
                  <a:gd name="connsiteX9" fmla="*/ 0 w 745067"/>
                  <a:gd name="connsiteY9" fmla="*/ 63500 h 389467"/>
                  <a:gd name="connsiteX10" fmla="*/ 8467 w 745067"/>
                  <a:gd name="connsiteY10" fmla="*/ 194733 h 389467"/>
                  <a:gd name="connsiteX11" fmla="*/ 50800 w 745067"/>
                  <a:gd name="connsiteY11" fmla="*/ 228600 h 389467"/>
                  <a:gd name="connsiteX12" fmla="*/ 59267 w 745067"/>
                  <a:gd name="connsiteY12" fmla="*/ 334433 h 389467"/>
                  <a:gd name="connsiteX13" fmla="*/ 114300 w 745067"/>
                  <a:gd name="connsiteY13" fmla="*/ 389467 h 389467"/>
                  <a:gd name="connsiteX14" fmla="*/ 194733 w 745067"/>
                  <a:gd name="connsiteY14" fmla="*/ 351367 h 389467"/>
                  <a:gd name="connsiteX15" fmla="*/ 139700 w 745067"/>
                  <a:gd name="connsiteY15" fmla="*/ 245533 h 389467"/>
                  <a:gd name="connsiteX16" fmla="*/ 173567 w 745067"/>
                  <a:gd name="connsiteY16" fmla="*/ 237067 h 389467"/>
                  <a:gd name="connsiteX17" fmla="*/ 342900 w 745067"/>
                  <a:gd name="connsiteY17" fmla="*/ 254000 h 389467"/>
                  <a:gd name="connsiteX18" fmla="*/ 478367 w 745067"/>
                  <a:gd name="connsiteY18" fmla="*/ 258233 h 389467"/>
                  <a:gd name="connsiteX19" fmla="*/ 592667 w 745067"/>
                  <a:gd name="connsiteY19" fmla="*/ 241300 h 389467"/>
                  <a:gd name="connsiteX20" fmla="*/ 639233 w 745067"/>
                  <a:gd name="connsiteY20" fmla="*/ 292100 h 389467"/>
                  <a:gd name="connsiteX21" fmla="*/ 668867 w 745067"/>
                  <a:gd name="connsiteY21" fmla="*/ 325967 h 389467"/>
                  <a:gd name="connsiteX22" fmla="*/ 745067 w 745067"/>
                  <a:gd name="connsiteY22" fmla="*/ 177800 h 389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5067" h="389467">
                    <a:moveTo>
                      <a:pt x="745067" y="177800"/>
                    </a:moveTo>
                    <a:lnTo>
                      <a:pt x="711200" y="127000"/>
                    </a:lnTo>
                    <a:lnTo>
                      <a:pt x="626533" y="143933"/>
                    </a:lnTo>
                    <a:lnTo>
                      <a:pt x="541867" y="38100"/>
                    </a:lnTo>
                    <a:lnTo>
                      <a:pt x="410633" y="0"/>
                    </a:lnTo>
                    <a:lnTo>
                      <a:pt x="258233" y="42333"/>
                    </a:lnTo>
                    <a:lnTo>
                      <a:pt x="203200" y="93133"/>
                    </a:lnTo>
                    <a:lnTo>
                      <a:pt x="139700" y="84667"/>
                    </a:lnTo>
                    <a:lnTo>
                      <a:pt x="46567" y="25400"/>
                    </a:lnTo>
                    <a:lnTo>
                      <a:pt x="0" y="63500"/>
                    </a:lnTo>
                    <a:lnTo>
                      <a:pt x="8467" y="194733"/>
                    </a:lnTo>
                    <a:lnTo>
                      <a:pt x="50800" y="228600"/>
                    </a:lnTo>
                    <a:lnTo>
                      <a:pt x="59267" y="334433"/>
                    </a:lnTo>
                    <a:lnTo>
                      <a:pt x="114300" y="389467"/>
                    </a:lnTo>
                    <a:lnTo>
                      <a:pt x="194733" y="351367"/>
                    </a:lnTo>
                    <a:lnTo>
                      <a:pt x="139700" y="245533"/>
                    </a:lnTo>
                    <a:lnTo>
                      <a:pt x="173567" y="237067"/>
                    </a:lnTo>
                    <a:lnTo>
                      <a:pt x="342900" y="254000"/>
                    </a:lnTo>
                    <a:lnTo>
                      <a:pt x="478367" y="258233"/>
                    </a:lnTo>
                    <a:lnTo>
                      <a:pt x="592667" y="241300"/>
                    </a:lnTo>
                    <a:lnTo>
                      <a:pt x="639233" y="292100"/>
                    </a:lnTo>
                    <a:lnTo>
                      <a:pt x="668867" y="325967"/>
                    </a:lnTo>
                    <a:lnTo>
                      <a:pt x="745067" y="1778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80" name="Frihandsfigur 27">
                <a:extLst>
                  <a:ext uri="{FF2B5EF4-FFF2-40B4-BE49-F238E27FC236}">
                    <a16:creationId xmlns:a16="http://schemas.microsoft.com/office/drawing/2014/main" id="{716025F5-321F-8F32-CC9D-BA9311794EE5}"/>
                  </a:ext>
                </a:extLst>
              </p:cNvPr>
              <p:cNvSpPr/>
              <p:nvPr/>
            </p:nvSpPr>
            <p:spPr bwMode="auto">
              <a:xfrm>
                <a:off x="3767358" y="4967927"/>
                <a:ext cx="395288" cy="402653"/>
              </a:xfrm>
              <a:custGeom>
                <a:avLst/>
                <a:gdLst>
                  <a:gd name="connsiteX0" fmla="*/ 889000 w 889000"/>
                  <a:gd name="connsiteY0" fmla="*/ 372533 h 905933"/>
                  <a:gd name="connsiteX1" fmla="*/ 876300 w 889000"/>
                  <a:gd name="connsiteY1" fmla="*/ 249766 h 905933"/>
                  <a:gd name="connsiteX2" fmla="*/ 838200 w 889000"/>
                  <a:gd name="connsiteY2" fmla="*/ 211666 h 905933"/>
                  <a:gd name="connsiteX3" fmla="*/ 829734 w 889000"/>
                  <a:gd name="connsiteY3" fmla="*/ 97366 h 905933"/>
                  <a:gd name="connsiteX4" fmla="*/ 880534 w 889000"/>
                  <a:gd name="connsiteY4" fmla="*/ 46566 h 905933"/>
                  <a:gd name="connsiteX5" fmla="*/ 660400 w 889000"/>
                  <a:gd name="connsiteY5" fmla="*/ 0 h 905933"/>
                  <a:gd name="connsiteX6" fmla="*/ 639234 w 889000"/>
                  <a:gd name="connsiteY6" fmla="*/ 38100 h 905933"/>
                  <a:gd name="connsiteX7" fmla="*/ 440267 w 889000"/>
                  <a:gd name="connsiteY7" fmla="*/ 93133 h 905933"/>
                  <a:gd name="connsiteX8" fmla="*/ 393700 w 889000"/>
                  <a:gd name="connsiteY8" fmla="*/ 63500 h 905933"/>
                  <a:gd name="connsiteX9" fmla="*/ 292100 w 889000"/>
                  <a:gd name="connsiteY9" fmla="*/ 152400 h 905933"/>
                  <a:gd name="connsiteX10" fmla="*/ 198967 w 889000"/>
                  <a:gd name="connsiteY10" fmla="*/ 93133 h 905933"/>
                  <a:gd name="connsiteX11" fmla="*/ 177800 w 889000"/>
                  <a:gd name="connsiteY11" fmla="*/ 46566 h 905933"/>
                  <a:gd name="connsiteX12" fmla="*/ 84667 w 889000"/>
                  <a:gd name="connsiteY12" fmla="*/ 12700 h 905933"/>
                  <a:gd name="connsiteX13" fmla="*/ 63500 w 889000"/>
                  <a:gd name="connsiteY13" fmla="*/ 55033 h 905933"/>
                  <a:gd name="connsiteX14" fmla="*/ 135467 w 889000"/>
                  <a:gd name="connsiteY14" fmla="*/ 194733 h 905933"/>
                  <a:gd name="connsiteX15" fmla="*/ 105834 w 889000"/>
                  <a:gd name="connsiteY15" fmla="*/ 220133 h 905933"/>
                  <a:gd name="connsiteX16" fmla="*/ 0 w 889000"/>
                  <a:gd name="connsiteY16" fmla="*/ 165100 h 905933"/>
                  <a:gd name="connsiteX17" fmla="*/ 46567 w 889000"/>
                  <a:gd name="connsiteY17" fmla="*/ 287866 h 905933"/>
                  <a:gd name="connsiteX18" fmla="*/ 97367 w 889000"/>
                  <a:gd name="connsiteY18" fmla="*/ 385233 h 905933"/>
                  <a:gd name="connsiteX19" fmla="*/ 127000 w 889000"/>
                  <a:gd name="connsiteY19" fmla="*/ 491066 h 905933"/>
                  <a:gd name="connsiteX20" fmla="*/ 228600 w 889000"/>
                  <a:gd name="connsiteY20" fmla="*/ 635000 h 905933"/>
                  <a:gd name="connsiteX21" fmla="*/ 237067 w 889000"/>
                  <a:gd name="connsiteY21" fmla="*/ 694266 h 905933"/>
                  <a:gd name="connsiteX22" fmla="*/ 165100 w 889000"/>
                  <a:gd name="connsiteY22" fmla="*/ 732366 h 905933"/>
                  <a:gd name="connsiteX23" fmla="*/ 182034 w 889000"/>
                  <a:gd name="connsiteY23" fmla="*/ 812800 h 905933"/>
                  <a:gd name="connsiteX24" fmla="*/ 182034 w 889000"/>
                  <a:gd name="connsiteY24" fmla="*/ 855133 h 905933"/>
                  <a:gd name="connsiteX25" fmla="*/ 143934 w 889000"/>
                  <a:gd name="connsiteY25" fmla="*/ 842433 h 905933"/>
                  <a:gd name="connsiteX26" fmla="*/ 118534 w 889000"/>
                  <a:gd name="connsiteY26" fmla="*/ 876300 h 905933"/>
                  <a:gd name="connsiteX27" fmla="*/ 393700 w 889000"/>
                  <a:gd name="connsiteY27" fmla="*/ 905933 h 905933"/>
                  <a:gd name="connsiteX28" fmla="*/ 457200 w 889000"/>
                  <a:gd name="connsiteY28" fmla="*/ 880533 h 905933"/>
                  <a:gd name="connsiteX29" fmla="*/ 499534 w 889000"/>
                  <a:gd name="connsiteY29" fmla="*/ 893233 h 905933"/>
                  <a:gd name="connsiteX30" fmla="*/ 524934 w 889000"/>
                  <a:gd name="connsiteY30" fmla="*/ 859366 h 905933"/>
                  <a:gd name="connsiteX31" fmla="*/ 618067 w 889000"/>
                  <a:gd name="connsiteY31" fmla="*/ 859366 h 905933"/>
                  <a:gd name="connsiteX32" fmla="*/ 745067 w 889000"/>
                  <a:gd name="connsiteY32" fmla="*/ 901700 h 905933"/>
                  <a:gd name="connsiteX33" fmla="*/ 800100 w 889000"/>
                  <a:gd name="connsiteY33" fmla="*/ 800100 h 905933"/>
                  <a:gd name="connsiteX34" fmla="*/ 800100 w 889000"/>
                  <a:gd name="connsiteY34" fmla="*/ 732366 h 905933"/>
                  <a:gd name="connsiteX35" fmla="*/ 745067 w 889000"/>
                  <a:gd name="connsiteY35" fmla="*/ 647700 h 905933"/>
                  <a:gd name="connsiteX36" fmla="*/ 753534 w 889000"/>
                  <a:gd name="connsiteY36" fmla="*/ 533400 h 905933"/>
                  <a:gd name="connsiteX37" fmla="*/ 817034 w 889000"/>
                  <a:gd name="connsiteY37" fmla="*/ 436033 h 905933"/>
                  <a:gd name="connsiteX38" fmla="*/ 889000 w 889000"/>
                  <a:gd name="connsiteY38" fmla="*/ 372533 h 90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89000" h="905933">
                    <a:moveTo>
                      <a:pt x="889000" y="372533"/>
                    </a:moveTo>
                    <a:lnTo>
                      <a:pt x="876300" y="249766"/>
                    </a:lnTo>
                    <a:lnTo>
                      <a:pt x="838200" y="211666"/>
                    </a:lnTo>
                    <a:lnTo>
                      <a:pt x="829734" y="97366"/>
                    </a:lnTo>
                    <a:lnTo>
                      <a:pt x="880534" y="46566"/>
                    </a:lnTo>
                    <a:lnTo>
                      <a:pt x="660400" y="0"/>
                    </a:lnTo>
                    <a:lnTo>
                      <a:pt x="639234" y="38100"/>
                    </a:lnTo>
                    <a:lnTo>
                      <a:pt x="440267" y="93133"/>
                    </a:lnTo>
                    <a:lnTo>
                      <a:pt x="393700" y="63500"/>
                    </a:lnTo>
                    <a:lnTo>
                      <a:pt x="292100" y="152400"/>
                    </a:lnTo>
                    <a:lnTo>
                      <a:pt x="198967" y="93133"/>
                    </a:lnTo>
                    <a:lnTo>
                      <a:pt x="177800" y="46566"/>
                    </a:lnTo>
                    <a:lnTo>
                      <a:pt x="84667" y="12700"/>
                    </a:lnTo>
                    <a:lnTo>
                      <a:pt x="63500" y="55033"/>
                    </a:lnTo>
                    <a:lnTo>
                      <a:pt x="135467" y="194733"/>
                    </a:lnTo>
                    <a:lnTo>
                      <a:pt x="105834" y="220133"/>
                    </a:lnTo>
                    <a:lnTo>
                      <a:pt x="0" y="165100"/>
                    </a:lnTo>
                    <a:lnTo>
                      <a:pt x="46567" y="287866"/>
                    </a:lnTo>
                    <a:lnTo>
                      <a:pt x="97367" y="385233"/>
                    </a:lnTo>
                    <a:lnTo>
                      <a:pt x="127000" y="491066"/>
                    </a:lnTo>
                    <a:lnTo>
                      <a:pt x="228600" y="635000"/>
                    </a:lnTo>
                    <a:lnTo>
                      <a:pt x="237067" y="694266"/>
                    </a:lnTo>
                    <a:lnTo>
                      <a:pt x="165100" y="732366"/>
                    </a:lnTo>
                    <a:lnTo>
                      <a:pt x="182034" y="812800"/>
                    </a:lnTo>
                    <a:lnTo>
                      <a:pt x="182034" y="855133"/>
                    </a:lnTo>
                    <a:lnTo>
                      <a:pt x="143934" y="842433"/>
                    </a:lnTo>
                    <a:lnTo>
                      <a:pt x="118534" y="876300"/>
                    </a:lnTo>
                    <a:lnTo>
                      <a:pt x="393700" y="905933"/>
                    </a:lnTo>
                    <a:lnTo>
                      <a:pt x="457200" y="880533"/>
                    </a:lnTo>
                    <a:lnTo>
                      <a:pt x="499534" y="893233"/>
                    </a:lnTo>
                    <a:lnTo>
                      <a:pt x="524934" y="859366"/>
                    </a:lnTo>
                    <a:lnTo>
                      <a:pt x="618067" y="859366"/>
                    </a:lnTo>
                    <a:lnTo>
                      <a:pt x="745067" y="901700"/>
                    </a:lnTo>
                    <a:lnTo>
                      <a:pt x="800100" y="800100"/>
                    </a:lnTo>
                    <a:lnTo>
                      <a:pt x="800100" y="732366"/>
                    </a:lnTo>
                    <a:lnTo>
                      <a:pt x="745067" y="647700"/>
                    </a:lnTo>
                    <a:lnTo>
                      <a:pt x="753534" y="533400"/>
                    </a:lnTo>
                    <a:lnTo>
                      <a:pt x="817034" y="436033"/>
                    </a:lnTo>
                    <a:lnTo>
                      <a:pt x="889000" y="372533"/>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grpSp>
        <p:grpSp>
          <p:nvGrpSpPr>
            <p:cNvPr id="81" name="Grupp 80">
              <a:extLst>
                <a:ext uri="{FF2B5EF4-FFF2-40B4-BE49-F238E27FC236}">
                  <a16:creationId xmlns:a16="http://schemas.microsoft.com/office/drawing/2014/main" id="{DFBE0C69-4C36-D130-8BD2-B918548C903D}"/>
                </a:ext>
              </a:extLst>
            </p:cNvPr>
            <p:cNvGrpSpPr/>
            <p:nvPr/>
          </p:nvGrpSpPr>
          <p:grpSpPr>
            <a:xfrm>
              <a:off x="8938612" y="1457888"/>
              <a:ext cx="1676931" cy="3942223"/>
              <a:chOff x="3548845" y="649224"/>
              <a:chExt cx="2008356" cy="4721356"/>
            </a:xfrm>
            <a:effectLst>
              <a:outerShdw blurRad="50800" dist="38100" dir="2700000" algn="tl" rotWithShape="0">
                <a:prstClr val="black">
                  <a:alpha val="40000"/>
                </a:prstClr>
              </a:outerShdw>
            </a:effectLst>
          </p:grpSpPr>
          <p:sp>
            <p:nvSpPr>
              <p:cNvPr id="82" name="Frihandsfigur 41">
                <a:extLst>
                  <a:ext uri="{FF2B5EF4-FFF2-40B4-BE49-F238E27FC236}">
                    <a16:creationId xmlns:a16="http://schemas.microsoft.com/office/drawing/2014/main" id="{EAA84941-E47A-C9AF-4EC2-6EADCA0AF0D3}"/>
                  </a:ext>
                </a:extLst>
              </p:cNvPr>
              <p:cNvSpPr/>
              <p:nvPr/>
            </p:nvSpPr>
            <p:spPr bwMode="auto">
              <a:xfrm>
                <a:off x="4323113" y="3650073"/>
                <a:ext cx="352238" cy="379329"/>
              </a:xfrm>
              <a:custGeom>
                <a:avLst/>
                <a:gdLst>
                  <a:gd name="connsiteX0" fmla="*/ 584200 w 757766"/>
                  <a:gd name="connsiteY0" fmla="*/ 584200 h 855133"/>
                  <a:gd name="connsiteX1" fmla="*/ 567266 w 757766"/>
                  <a:gd name="connsiteY1" fmla="*/ 482600 h 855133"/>
                  <a:gd name="connsiteX2" fmla="*/ 520700 w 757766"/>
                  <a:gd name="connsiteY2" fmla="*/ 440267 h 855133"/>
                  <a:gd name="connsiteX3" fmla="*/ 554566 w 757766"/>
                  <a:gd name="connsiteY3" fmla="*/ 359833 h 855133"/>
                  <a:gd name="connsiteX4" fmla="*/ 626533 w 757766"/>
                  <a:gd name="connsiteY4" fmla="*/ 385233 h 855133"/>
                  <a:gd name="connsiteX5" fmla="*/ 681566 w 757766"/>
                  <a:gd name="connsiteY5" fmla="*/ 368300 h 855133"/>
                  <a:gd name="connsiteX6" fmla="*/ 698500 w 757766"/>
                  <a:gd name="connsiteY6" fmla="*/ 296333 h 855133"/>
                  <a:gd name="connsiteX7" fmla="*/ 660400 w 757766"/>
                  <a:gd name="connsiteY7" fmla="*/ 258233 h 855133"/>
                  <a:gd name="connsiteX8" fmla="*/ 745066 w 757766"/>
                  <a:gd name="connsiteY8" fmla="*/ 207433 h 855133"/>
                  <a:gd name="connsiteX9" fmla="*/ 757766 w 757766"/>
                  <a:gd name="connsiteY9" fmla="*/ 55033 h 855133"/>
                  <a:gd name="connsiteX10" fmla="*/ 698500 w 757766"/>
                  <a:gd name="connsiteY10" fmla="*/ 0 h 855133"/>
                  <a:gd name="connsiteX11" fmla="*/ 656166 w 757766"/>
                  <a:gd name="connsiteY11" fmla="*/ 25400 h 855133"/>
                  <a:gd name="connsiteX12" fmla="*/ 596900 w 757766"/>
                  <a:gd name="connsiteY12" fmla="*/ 0 h 855133"/>
                  <a:gd name="connsiteX13" fmla="*/ 579966 w 757766"/>
                  <a:gd name="connsiteY13" fmla="*/ 46567 h 855133"/>
                  <a:gd name="connsiteX14" fmla="*/ 546100 w 757766"/>
                  <a:gd name="connsiteY14" fmla="*/ 80433 h 855133"/>
                  <a:gd name="connsiteX15" fmla="*/ 440266 w 757766"/>
                  <a:gd name="connsiteY15" fmla="*/ 80433 h 855133"/>
                  <a:gd name="connsiteX16" fmla="*/ 423333 w 757766"/>
                  <a:gd name="connsiteY16" fmla="*/ 122767 h 855133"/>
                  <a:gd name="connsiteX17" fmla="*/ 376766 w 757766"/>
                  <a:gd name="connsiteY17" fmla="*/ 203200 h 855133"/>
                  <a:gd name="connsiteX18" fmla="*/ 292100 w 757766"/>
                  <a:gd name="connsiteY18" fmla="*/ 186267 h 855133"/>
                  <a:gd name="connsiteX19" fmla="*/ 203200 w 757766"/>
                  <a:gd name="connsiteY19" fmla="*/ 101600 h 855133"/>
                  <a:gd name="connsiteX20" fmla="*/ 143933 w 757766"/>
                  <a:gd name="connsiteY20" fmla="*/ 114300 h 855133"/>
                  <a:gd name="connsiteX21" fmla="*/ 105833 w 757766"/>
                  <a:gd name="connsiteY21" fmla="*/ 160867 h 855133"/>
                  <a:gd name="connsiteX22" fmla="*/ 88900 w 757766"/>
                  <a:gd name="connsiteY22" fmla="*/ 292100 h 855133"/>
                  <a:gd name="connsiteX23" fmla="*/ 21166 w 757766"/>
                  <a:gd name="connsiteY23" fmla="*/ 287867 h 855133"/>
                  <a:gd name="connsiteX24" fmla="*/ 0 w 757766"/>
                  <a:gd name="connsiteY24" fmla="*/ 359833 h 855133"/>
                  <a:gd name="connsiteX25" fmla="*/ 55033 w 757766"/>
                  <a:gd name="connsiteY25" fmla="*/ 469900 h 855133"/>
                  <a:gd name="connsiteX26" fmla="*/ 38100 w 757766"/>
                  <a:gd name="connsiteY26" fmla="*/ 537633 h 855133"/>
                  <a:gd name="connsiteX27" fmla="*/ 67733 w 757766"/>
                  <a:gd name="connsiteY27" fmla="*/ 550333 h 855133"/>
                  <a:gd name="connsiteX28" fmla="*/ 114300 w 757766"/>
                  <a:gd name="connsiteY28" fmla="*/ 690033 h 855133"/>
                  <a:gd name="connsiteX29" fmla="*/ 84666 w 757766"/>
                  <a:gd name="connsiteY29" fmla="*/ 740833 h 855133"/>
                  <a:gd name="connsiteX30" fmla="*/ 97366 w 757766"/>
                  <a:gd name="connsiteY30" fmla="*/ 833967 h 855133"/>
                  <a:gd name="connsiteX31" fmla="*/ 139700 w 757766"/>
                  <a:gd name="connsiteY31" fmla="*/ 855133 h 855133"/>
                  <a:gd name="connsiteX32" fmla="*/ 211666 w 757766"/>
                  <a:gd name="connsiteY32" fmla="*/ 778933 h 855133"/>
                  <a:gd name="connsiteX33" fmla="*/ 275166 w 757766"/>
                  <a:gd name="connsiteY33" fmla="*/ 778933 h 855133"/>
                  <a:gd name="connsiteX34" fmla="*/ 334433 w 757766"/>
                  <a:gd name="connsiteY34" fmla="*/ 762000 h 855133"/>
                  <a:gd name="connsiteX35" fmla="*/ 325966 w 757766"/>
                  <a:gd name="connsiteY35" fmla="*/ 677333 h 855133"/>
                  <a:gd name="connsiteX36" fmla="*/ 427566 w 757766"/>
                  <a:gd name="connsiteY36" fmla="*/ 651933 h 855133"/>
                  <a:gd name="connsiteX37" fmla="*/ 533400 w 757766"/>
                  <a:gd name="connsiteY37" fmla="*/ 639233 h 855133"/>
                  <a:gd name="connsiteX38" fmla="*/ 584200 w 757766"/>
                  <a:gd name="connsiteY38" fmla="*/ 584200 h 855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57766" h="855133">
                    <a:moveTo>
                      <a:pt x="584200" y="584200"/>
                    </a:moveTo>
                    <a:lnTo>
                      <a:pt x="567266" y="482600"/>
                    </a:lnTo>
                    <a:lnTo>
                      <a:pt x="520700" y="440267"/>
                    </a:lnTo>
                    <a:lnTo>
                      <a:pt x="554566" y="359833"/>
                    </a:lnTo>
                    <a:lnTo>
                      <a:pt x="626533" y="385233"/>
                    </a:lnTo>
                    <a:lnTo>
                      <a:pt x="681566" y="368300"/>
                    </a:lnTo>
                    <a:lnTo>
                      <a:pt x="698500" y="296333"/>
                    </a:lnTo>
                    <a:lnTo>
                      <a:pt x="660400" y="258233"/>
                    </a:lnTo>
                    <a:lnTo>
                      <a:pt x="745066" y="207433"/>
                    </a:lnTo>
                    <a:lnTo>
                      <a:pt x="757766" y="55033"/>
                    </a:lnTo>
                    <a:lnTo>
                      <a:pt x="698500" y="0"/>
                    </a:lnTo>
                    <a:lnTo>
                      <a:pt x="656166" y="25400"/>
                    </a:lnTo>
                    <a:lnTo>
                      <a:pt x="596900" y="0"/>
                    </a:lnTo>
                    <a:lnTo>
                      <a:pt x="579966" y="46567"/>
                    </a:lnTo>
                    <a:lnTo>
                      <a:pt x="546100" y="80433"/>
                    </a:lnTo>
                    <a:lnTo>
                      <a:pt x="440266" y="80433"/>
                    </a:lnTo>
                    <a:lnTo>
                      <a:pt x="423333" y="122767"/>
                    </a:lnTo>
                    <a:lnTo>
                      <a:pt x="376766" y="203200"/>
                    </a:lnTo>
                    <a:lnTo>
                      <a:pt x="292100" y="186267"/>
                    </a:lnTo>
                    <a:lnTo>
                      <a:pt x="203200" y="101600"/>
                    </a:lnTo>
                    <a:lnTo>
                      <a:pt x="143933" y="114300"/>
                    </a:lnTo>
                    <a:lnTo>
                      <a:pt x="105833" y="160867"/>
                    </a:lnTo>
                    <a:lnTo>
                      <a:pt x="88900" y="292100"/>
                    </a:lnTo>
                    <a:lnTo>
                      <a:pt x="21166" y="287867"/>
                    </a:lnTo>
                    <a:lnTo>
                      <a:pt x="0" y="359833"/>
                    </a:lnTo>
                    <a:lnTo>
                      <a:pt x="55033" y="469900"/>
                    </a:lnTo>
                    <a:lnTo>
                      <a:pt x="38100" y="537633"/>
                    </a:lnTo>
                    <a:lnTo>
                      <a:pt x="67733" y="550333"/>
                    </a:lnTo>
                    <a:lnTo>
                      <a:pt x="114300" y="690033"/>
                    </a:lnTo>
                    <a:lnTo>
                      <a:pt x="84666" y="740833"/>
                    </a:lnTo>
                    <a:lnTo>
                      <a:pt x="97366" y="833967"/>
                    </a:lnTo>
                    <a:lnTo>
                      <a:pt x="139700" y="855133"/>
                    </a:lnTo>
                    <a:lnTo>
                      <a:pt x="211666" y="778933"/>
                    </a:lnTo>
                    <a:lnTo>
                      <a:pt x="275166" y="778933"/>
                    </a:lnTo>
                    <a:lnTo>
                      <a:pt x="334433" y="762000"/>
                    </a:lnTo>
                    <a:cubicBezTo>
                      <a:pt x="321524" y="675938"/>
                      <a:pt x="293195" y="677333"/>
                      <a:pt x="325966" y="677333"/>
                    </a:cubicBezTo>
                    <a:lnTo>
                      <a:pt x="427566" y="651933"/>
                    </a:lnTo>
                    <a:lnTo>
                      <a:pt x="533400" y="639233"/>
                    </a:lnTo>
                    <a:lnTo>
                      <a:pt x="584200" y="5842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83" name="Frihandsfigur 5">
                <a:extLst>
                  <a:ext uri="{FF2B5EF4-FFF2-40B4-BE49-F238E27FC236}">
                    <a16:creationId xmlns:a16="http://schemas.microsoft.com/office/drawing/2014/main" id="{95F63CB0-E260-99AA-FE5D-33213C8BFDD1}"/>
                  </a:ext>
                </a:extLst>
              </p:cNvPr>
              <p:cNvSpPr/>
              <p:nvPr/>
            </p:nvSpPr>
            <p:spPr bwMode="auto">
              <a:xfrm>
                <a:off x="4311186" y="649224"/>
                <a:ext cx="1246015" cy="1357727"/>
              </a:xfrm>
              <a:custGeom>
                <a:avLst/>
                <a:gdLst>
                  <a:gd name="connsiteX0" fmla="*/ 2040467 w 2810933"/>
                  <a:gd name="connsiteY0" fmla="*/ 3064934 h 3064934"/>
                  <a:gd name="connsiteX1" fmla="*/ 1943100 w 2810933"/>
                  <a:gd name="connsiteY1" fmla="*/ 2988734 h 3064934"/>
                  <a:gd name="connsiteX2" fmla="*/ 1833033 w 2810933"/>
                  <a:gd name="connsiteY2" fmla="*/ 2980267 h 3064934"/>
                  <a:gd name="connsiteX3" fmla="*/ 1485900 w 2810933"/>
                  <a:gd name="connsiteY3" fmla="*/ 2861734 h 3064934"/>
                  <a:gd name="connsiteX4" fmla="*/ 1325033 w 2810933"/>
                  <a:gd name="connsiteY4" fmla="*/ 3048000 h 3064934"/>
                  <a:gd name="connsiteX5" fmla="*/ 1270000 w 2810933"/>
                  <a:gd name="connsiteY5" fmla="*/ 2967567 h 3064934"/>
                  <a:gd name="connsiteX6" fmla="*/ 914400 w 2810933"/>
                  <a:gd name="connsiteY6" fmla="*/ 2730500 h 3064934"/>
                  <a:gd name="connsiteX7" fmla="*/ 766233 w 2810933"/>
                  <a:gd name="connsiteY7" fmla="*/ 2683934 h 3064934"/>
                  <a:gd name="connsiteX8" fmla="*/ 448733 w 2810933"/>
                  <a:gd name="connsiteY8" fmla="*/ 2370667 h 3064934"/>
                  <a:gd name="connsiteX9" fmla="*/ 381000 w 2810933"/>
                  <a:gd name="connsiteY9" fmla="*/ 2370667 h 3064934"/>
                  <a:gd name="connsiteX10" fmla="*/ 135467 w 2810933"/>
                  <a:gd name="connsiteY10" fmla="*/ 2175934 h 3064934"/>
                  <a:gd name="connsiteX11" fmla="*/ 42333 w 2810933"/>
                  <a:gd name="connsiteY11" fmla="*/ 2150534 h 3064934"/>
                  <a:gd name="connsiteX12" fmla="*/ 0 w 2810933"/>
                  <a:gd name="connsiteY12" fmla="*/ 2040467 h 3064934"/>
                  <a:gd name="connsiteX13" fmla="*/ 325967 w 2810933"/>
                  <a:gd name="connsiteY13" fmla="*/ 1570567 h 3064934"/>
                  <a:gd name="connsiteX14" fmla="*/ 321733 w 2810933"/>
                  <a:gd name="connsiteY14" fmla="*/ 1426634 h 3064934"/>
                  <a:gd name="connsiteX15" fmla="*/ 224367 w 2810933"/>
                  <a:gd name="connsiteY15" fmla="*/ 1257300 h 3064934"/>
                  <a:gd name="connsiteX16" fmla="*/ 262467 w 2810933"/>
                  <a:gd name="connsiteY16" fmla="*/ 1189567 h 3064934"/>
                  <a:gd name="connsiteX17" fmla="*/ 321733 w 2810933"/>
                  <a:gd name="connsiteY17" fmla="*/ 1189567 h 3064934"/>
                  <a:gd name="connsiteX18" fmla="*/ 364067 w 2810933"/>
                  <a:gd name="connsiteY18" fmla="*/ 1138767 h 3064934"/>
                  <a:gd name="connsiteX19" fmla="*/ 427567 w 2810933"/>
                  <a:gd name="connsiteY19" fmla="*/ 905934 h 3064934"/>
                  <a:gd name="connsiteX20" fmla="*/ 579967 w 2810933"/>
                  <a:gd name="connsiteY20" fmla="*/ 728134 h 3064934"/>
                  <a:gd name="connsiteX21" fmla="*/ 757767 w 2810933"/>
                  <a:gd name="connsiteY21" fmla="*/ 850900 h 3064934"/>
                  <a:gd name="connsiteX22" fmla="*/ 838200 w 2810933"/>
                  <a:gd name="connsiteY22" fmla="*/ 656167 h 3064934"/>
                  <a:gd name="connsiteX23" fmla="*/ 808567 w 2810933"/>
                  <a:gd name="connsiteY23" fmla="*/ 397934 h 3064934"/>
                  <a:gd name="connsiteX24" fmla="*/ 897467 w 2810933"/>
                  <a:gd name="connsiteY24" fmla="*/ 364067 h 3064934"/>
                  <a:gd name="connsiteX25" fmla="*/ 969433 w 2810933"/>
                  <a:gd name="connsiteY25" fmla="*/ 419100 h 3064934"/>
                  <a:gd name="connsiteX26" fmla="*/ 1083733 w 2810933"/>
                  <a:gd name="connsiteY26" fmla="*/ 410634 h 3064934"/>
                  <a:gd name="connsiteX27" fmla="*/ 1337733 w 2810933"/>
                  <a:gd name="connsiteY27" fmla="*/ 508000 h 3064934"/>
                  <a:gd name="connsiteX28" fmla="*/ 1405467 w 2810933"/>
                  <a:gd name="connsiteY28" fmla="*/ 419100 h 3064934"/>
                  <a:gd name="connsiteX29" fmla="*/ 1333500 w 2810933"/>
                  <a:gd name="connsiteY29" fmla="*/ 342900 h 3064934"/>
                  <a:gd name="connsiteX30" fmla="*/ 1409700 w 2810933"/>
                  <a:gd name="connsiteY30" fmla="*/ 249767 h 3064934"/>
                  <a:gd name="connsiteX31" fmla="*/ 1430867 w 2810933"/>
                  <a:gd name="connsiteY31" fmla="*/ 105834 h 3064934"/>
                  <a:gd name="connsiteX32" fmla="*/ 1367367 w 2810933"/>
                  <a:gd name="connsiteY32" fmla="*/ 0 h 3064934"/>
                  <a:gd name="connsiteX33" fmla="*/ 1595967 w 2810933"/>
                  <a:gd name="connsiteY33" fmla="*/ 4234 h 3064934"/>
                  <a:gd name="connsiteX34" fmla="*/ 1579033 w 2810933"/>
                  <a:gd name="connsiteY34" fmla="*/ 33867 h 3064934"/>
                  <a:gd name="connsiteX35" fmla="*/ 1727200 w 2810933"/>
                  <a:gd name="connsiteY35" fmla="*/ 148167 h 3064934"/>
                  <a:gd name="connsiteX36" fmla="*/ 1845733 w 2810933"/>
                  <a:gd name="connsiteY36" fmla="*/ 262467 h 3064934"/>
                  <a:gd name="connsiteX37" fmla="*/ 1849967 w 2810933"/>
                  <a:gd name="connsiteY37" fmla="*/ 313267 h 3064934"/>
                  <a:gd name="connsiteX38" fmla="*/ 1896533 w 2810933"/>
                  <a:gd name="connsiteY38" fmla="*/ 309034 h 3064934"/>
                  <a:gd name="connsiteX39" fmla="*/ 2074333 w 2810933"/>
                  <a:gd name="connsiteY39" fmla="*/ 376767 h 3064934"/>
                  <a:gd name="connsiteX40" fmla="*/ 2256367 w 2810933"/>
                  <a:gd name="connsiteY40" fmla="*/ 486834 h 3064934"/>
                  <a:gd name="connsiteX41" fmla="*/ 2290233 w 2810933"/>
                  <a:gd name="connsiteY41" fmla="*/ 622300 h 3064934"/>
                  <a:gd name="connsiteX42" fmla="*/ 2328333 w 2810933"/>
                  <a:gd name="connsiteY42" fmla="*/ 613834 h 3064934"/>
                  <a:gd name="connsiteX43" fmla="*/ 2455333 w 2810933"/>
                  <a:gd name="connsiteY43" fmla="*/ 745067 h 3064934"/>
                  <a:gd name="connsiteX44" fmla="*/ 2417233 w 2810933"/>
                  <a:gd name="connsiteY44" fmla="*/ 914400 h 3064934"/>
                  <a:gd name="connsiteX45" fmla="*/ 2459567 w 2810933"/>
                  <a:gd name="connsiteY45" fmla="*/ 973667 h 3064934"/>
                  <a:gd name="connsiteX46" fmla="*/ 2425700 w 2810933"/>
                  <a:gd name="connsiteY46" fmla="*/ 1109134 h 3064934"/>
                  <a:gd name="connsiteX47" fmla="*/ 2468033 w 2810933"/>
                  <a:gd name="connsiteY47" fmla="*/ 1147234 h 3064934"/>
                  <a:gd name="connsiteX48" fmla="*/ 2527300 w 2810933"/>
                  <a:gd name="connsiteY48" fmla="*/ 1121834 h 3064934"/>
                  <a:gd name="connsiteX49" fmla="*/ 2535767 w 2810933"/>
                  <a:gd name="connsiteY49" fmla="*/ 1244600 h 3064934"/>
                  <a:gd name="connsiteX50" fmla="*/ 2514600 w 2810933"/>
                  <a:gd name="connsiteY50" fmla="*/ 1380067 h 3064934"/>
                  <a:gd name="connsiteX51" fmla="*/ 2662767 w 2810933"/>
                  <a:gd name="connsiteY51" fmla="*/ 1600200 h 3064934"/>
                  <a:gd name="connsiteX52" fmla="*/ 2645833 w 2810933"/>
                  <a:gd name="connsiteY52" fmla="*/ 1778000 h 3064934"/>
                  <a:gd name="connsiteX53" fmla="*/ 2611967 w 2810933"/>
                  <a:gd name="connsiteY53" fmla="*/ 1900767 h 3064934"/>
                  <a:gd name="connsiteX54" fmla="*/ 2620433 w 2810933"/>
                  <a:gd name="connsiteY54" fmla="*/ 2053167 h 3064934"/>
                  <a:gd name="connsiteX55" fmla="*/ 2709333 w 2810933"/>
                  <a:gd name="connsiteY55" fmla="*/ 2129367 h 3064934"/>
                  <a:gd name="connsiteX56" fmla="*/ 2810933 w 2810933"/>
                  <a:gd name="connsiteY56" fmla="*/ 2370667 h 3064934"/>
                  <a:gd name="connsiteX57" fmla="*/ 2738967 w 2810933"/>
                  <a:gd name="connsiteY57" fmla="*/ 2404534 h 3064934"/>
                  <a:gd name="connsiteX58" fmla="*/ 2624667 w 2810933"/>
                  <a:gd name="connsiteY58" fmla="*/ 2391834 h 3064934"/>
                  <a:gd name="connsiteX59" fmla="*/ 2590800 w 2810933"/>
                  <a:gd name="connsiteY59" fmla="*/ 2429934 h 3064934"/>
                  <a:gd name="connsiteX60" fmla="*/ 2527300 w 2810933"/>
                  <a:gd name="connsiteY60" fmla="*/ 2417234 h 3064934"/>
                  <a:gd name="connsiteX61" fmla="*/ 2535767 w 2810933"/>
                  <a:gd name="connsiteY61" fmla="*/ 2468034 h 3064934"/>
                  <a:gd name="connsiteX62" fmla="*/ 2476500 w 2810933"/>
                  <a:gd name="connsiteY62" fmla="*/ 2468034 h 3064934"/>
                  <a:gd name="connsiteX63" fmla="*/ 2349500 w 2810933"/>
                  <a:gd name="connsiteY63" fmla="*/ 2391834 h 3064934"/>
                  <a:gd name="connsiteX64" fmla="*/ 2353733 w 2810933"/>
                  <a:gd name="connsiteY64" fmla="*/ 2442634 h 3064934"/>
                  <a:gd name="connsiteX65" fmla="*/ 2264833 w 2810933"/>
                  <a:gd name="connsiteY65" fmla="*/ 2391834 h 3064934"/>
                  <a:gd name="connsiteX66" fmla="*/ 2247900 w 2810933"/>
                  <a:gd name="connsiteY66" fmla="*/ 2569634 h 3064934"/>
                  <a:gd name="connsiteX67" fmla="*/ 2281767 w 2810933"/>
                  <a:gd name="connsiteY67" fmla="*/ 2620434 h 3064934"/>
                  <a:gd name="connsiteX68" fmla="*/ 2273300 w 2810933"/>
                  <a:gd name="connsiteY68" fmla="*/ 2650067 h 3064934"/>
                  <a:gd name="connsiteX69" fmla="*/ 2209800 w 2810933"/>
                  <a:gd name="connsiteY69" fmla="*/ 2650067 h 3064934"/>
                  <a:gd name="connsiteX70" fmla="*/ 2154767 w 2810933"/>
                  <a:gd name="connsiteY70" fmla="*/ 2785534 h 3064934"/>
                  <a:gd name="connsiteX71" fmla="*/ 2019300 w 2810933"/>
                  <a:gd name="connsiteY71" fmla="*/ 2806700 h 3064934"/>
                  <a:gd name="connsiteX72" fmla="*/ 2070100 w 2810933"/>
                  <a:gd name="connsiteY72" fmla="*/ 2904067 h 3064934"/>
                  <a:gd name="connsiteX73" fmla="*/ 2036233 w 2810933"/>
                  <a:gd name="connsiteY73" fmla="*/ 2954867 h 3064934"/>
                  <a:gd name="connsiteX74" fmla="*/ 2040467 w 2810933"/>
                  <a:gd name="connsiteY74" fmla="*/ 3064934 h 3064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810933" h="3064934">
                    <a:moveTo>
                      <a:pt x="2040467" y="3064934"/>
                    </a:moveTo>
                    <a:lnTo>
                      <a:pt x="1943100" y="2988734"/>
                    </a:lnTo>
                    <a:lnTo>
                      <a:pt x="1833033" y="2980267"/>
                    </a:lnTo>
                    <a:lnTo>
                      <a:pt x="1485900" y="2861734"/>
                    </a:lnTo>
                    <a:lnTo>
                      <a:pt x="1325033" y="3048000"/>
                    </a:lnTo>
                    <a:lnTo>
                      <a:pt x="1270000" y="2967567"/>
                    </a:lnTo>
                    <a:lnTo>
                      <a:pt x="914400" y="2730500"/>
                    </a:lnTo>
                    <a:lnTo>
                      <a:pt x="766233" y="2683934"/>
                    </a:lnTo>
                    <a:lnTo>
                      <a:pt x="448733" y="2370667"/>
                    </a:lnTo>
                    <a:lnTo>
                      <a:pt x="381000" y="2370667"/>
                    </a:lnTo>
                    <a:lnTo>
                      <a:pt x="135467" y="2175934"/>
                    </a:lnTo>
                    <a:lnTo>
                      <a:pt x="42333" y="2150534"/>
                    </a:lnTo>
                    <a:lnTo>
                      <a:pt x="0" y="2040467"/>
                    </a:lnTo>
                    <a:lnTo>
                      <a:pt x="325967" y="1570567"/>
                    </a:lnTo>
                    <a:lnTo>
                      <a:pt x="321733" y="1426634"/>
                    </a:lnTo>
                    <a:lnTo>
                      <a:pt x="224367" y="1257300"/>
                    </a:lnTo>
                    <a:lnTo>
                      <a:pt x="262467" y="1189567"/>
                    </a:lnTo>
                    <a:lnTo>
                      <a:pt x="321733" y="1189567"/>
                    </a:lnTo>
                    <a:lnTo>
                      <a:pt x="364067" y="1138767"/>
                    </a:lnTo>
                    <a:lnTo>
                      <a:pt x="427567" y="905934"/>
                    </a:lnTo>
                    <a:lnTo>
                      <a:pt x="579967" y="728134"/>
                    </a:lnTo>
                    <a:lnTo>
                      <a:pt x="757767" y="850900"/>
                    </a:lnTo>
                    <a:lnTo>
                      <a:pt x="838200" y="656167"/>
                    </a:lnTo>
                    <a:lnTo>
                      <a:pt x="808567" y="397934"/>
                    </a:lnTo>
                    <a:lnTo>
                      <a:pt x="897467" y="364067"/>
                    </a:lnTo>
                    <a:lnTo>
                      <a:pt x="969433" y="419100"/>
                    </a:lnTo>
                    <a:lnTo>
                      <a:pt x="1083733" y="410634"/>
                    </a:lnTo>
                    <a:lnTo>
                      <a:pt x="1337733" y="508000"/>
                    </a:lnTo>
                    <a:lnTo>
                      <a:pt x="1405467" y="419100"/>
                    </a:lnTo>
                    <a:lnTo>
                      <a:pt x="1333500" y="342900"/>
                    </a:lnTo>
                    <a:lnTo>
                      <a:pt x="1409700" y="249767"/>
                    </a:lnTo>
                    <a:lnTo>
                      <a:pt x="1430867" y="105834"/>
                    </a:lnTo>
                    <a:lnTo>
                      <a:pt x="1367367" y="0"/>
                    </a:lnTo>
                    <a:lnTo>
                      <a:pt x="1595967" y="4234"/>
                    </a:lnTo>
                    <a:lnTo>
                      <a:pt x="1579033" y="33867"/>
                    </a:lnTo>
                    <a:lnTo>
                      <a:pt x="1727200" y="148167"/>
                    </a:lnTo>
                    <a:lnTo>
                      <a:pt x="1845733" y="262467"/>
                    </a:lnTo>
                    <a:lnTo>
                      <a:pt x="1849967" y="313267"/>
                    </a:lnTo>
                    <a:lnTo>
                      <a:pt x="1896533" y="309034"/>
                    </a:lnTo>
                    <a:lnTo>
                      <a:pt x="2074333" y="376767"/>
                    </a:lnTo>
                    <a:lnTo>
                      <a:pt x="2256367" y="486834"/>
                    </a:lnTo>
                    <a:lnTo>
                      <a:pt x="2290233" y="622300"/>
                    </a:lnTo>
                    <a:lnTo>
                      <a:pt x="2328333" y="613834"/>
                    </a:lnTo>
                    <a:lnTo>
                      <a:pt x="2455333" y="745067"/>
                    </a:lnTo>
                    <a:lnTo>
                      <a:pt x="2417233" y="914400"/>
                    </a:lnTo>
                    <a:lnTo>
                      <a:pt x="2459567" y="973667"/>
                    </a:lnTo>
                    <a:lnTo>
                      <a:pt x="2425700" y="1109134"/>
                    </a:lnTo>
                    <a:lnTo>
                      <a:pt x="2468033" y="1147234"/>
                    </a:lnTo>
                    <a:lnTo>
                      <a:pt x="2527300" y="1121834"/>
                    </a:lnTo>
                    <a:lnTo>
                      <a:pt x="2535767" y="1244600"/>
                    </a:lnTo>
                    <a:lnTo>
                      <a:pt x="2514600" y="1380067"/>
                    </a:lnTo>
                    <a:lnTo>
                      <a:pt x="2662767" y="1600200"/>
                    </a:lnTo>
                    <a:lnTo>
                      <a:pt x="2645833" y="1778000"/>
                    </a:lnTo>
                    <a:lnTo>
                      <a:pt x="2611967" y="1900767"/>
                    </a:lnTo>
                    <a:lnTo>
                      <a:pt x="2620433" y="2053167"/>
                    </a:lnTo>
                    <a:lnTo>
                      <a:pt x="2709333" y="2129367"/>
                    </a:lnTo>
                    <a:lnTo>
                      <a:pt x="2810933" y="2370667"/>
                    </a:lnTo>
                    <a:lnTo>
                      <a:pt x="2738967" y="2404534"/>
                    </a:lnTo>
                    <a:lnTo>
                      <a:pt x="2624667" y="2391834"/>
                    </a:lnTo>
                    <a:lnTo>
                      <a:pt x="2590800" y="2429934"/>
                    </a:lnTo>
                    <a:lnTo>
                      <a:pt x="2527300" y="2417234"/>
                    </a:lnTo>
                    <a:lnTo>
                      <a:pt x="2535767" y="2468034"/>
                    </a:lnTo>
                    <a:lnTo>
                      <a:pt x="2476500" y="2468034"/>
                    </a:lnTo>
                    <a:lnTo>
                      <a:pt x="2349500" y="2391834"/>
                    </a:lnTo>
                    <a:lnTo>
                      <a:pt x="2353733" y="2442634"/>
                    </a:lnTo>
                    <a:lnTo>
                      <a:pt x="2264833" y="2391834"/>
                    </a:lnTo>
                    <a:lnTo>
                      <a:pt x="2247900" y="2569634"/>
                    </a:lnTo>
                    <a:lnTo>
                      <a:pt x="2281767" y="2620434"/>
                    </a:lnTo>
                    <a:lnTo>
                      <a:pt x="2273300" y="2650067"/>
                    </a:lnTo>
                    <a:lnTo>
                      <a:pt x="2209800" y="2650067"/>
                    </a:lnTo>
                    <a:lnTo>
                      <a:pt x="2154767" y="2785534"/>
                    </a:lnTo>
                    <a:lnTo>
                      <a:pt x="2019300" y="2806700"/>
                    </a:lnTo>
                    <a:lnTo>
                      <a:pt x="2070100" y="2904067"/>
                    </a:lnTo>
                    <a:lnTo>
                      <a:pt x="2036233" y="2954867"/>
                    </a:lnTo>
                    <a:lnTo>
                      <a:pt x="2040467" y="3064934"/>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84" name="Frihandsfigur 6">
                <a:extLst>
                  <a:ext uri="{FF2B5EF4-FFF2-40B4-BE49-F238E27FC236}">
                    <a16:creationId xmlns:a16="http://schemas.microsoft.com/office/drawing/2014/main" id="{7B8A4EC7-CF9F-23EA-8B48-38B021261191}"/>
                  </a:ext>
                </a:extLst>
              </p:cNvPr>
              <p:cNvSpPr/>
              <p:nvPr/>
            </p:nvSpPr>
            <p:spPr bwMode="auto">
              <a:xfrm>
                <a:off x="4157735" y="1599388"/>
                <a:ext cx="1085200" cy="982081"/>
              </a:xfrm>
              <a:custGeom>
                <a:avLst/>
                <a:gdLst>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0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 name="connsiteX0" fmla="*/ 1579033 w 2446866"/>
                  <a:gd name="connsiteY0" fmla="*/ 2006600 h 2218267"/>
                  <a:gd name="connsiteX1" fmla="*/ 1667933 w 2446866"/>
                  <a:gd name="connsiteY1" fmla="*/ 2137834 h 2218267"/>
                  <a:gd name="connsiteX2" fmla="*/ 1748366 w 2446866"/>
                  <a:gd name="connsiteY2" fmla="*/ 2218267 h 2218267"/>
                  <a:gd name="connsiteX3" fmla="*/ 1799166 w 2446866"/>
                  <a:gd name="connsiteY3" fmla="*/ 2163234 h 2218267"/>
                  <a:gd name="connsiteX4" fmla="*/ 1854200 w 2446866"/>
                  <a:gd name="connsiteY4" fmla="*/ 2205567 h 2218267"/>
                  <a:gd name="connsiteX5" fmla="*/ 1896533 w 2446866"/>
                  <a:gd name="connsiteY5" fmla="*/ 2192867 h 2218267"/>
                  <a:gd name="connsiteX6" fmla="*/ 1934633 w 2446866"/>
                  <a:gd name="connsiteY6" fmla="*/ 2091267 h 2218267"/>
                  <a:gd name="connsiteX7" fmla="*/ 2036233 w 2446866"/>
                  <a:gd name="connsiteY7" fmla="*/ 2027767 h 2218267"/>
                  <a:gd name="connsiteX8" fmla="*/ 2078566 w 2446866"/>
                  <a:gd name="connsiteY8" fmla="*/ 2027767 h 2218267"/>
                  <a:gd name="connsiteX9" fmla="*/ 2133600 w 2446866"/>
                  <a:gd name="connsiteY9" fmla="*/ 1930400 h 2218267"/>
                  <a:gd name="connsiteX10" fmla="*/ 2218266 w 2446866"/>
                  <a:gd name="connsiteY10" fmla="*/ 1883834 h 2218267"/>
                  <a:gd name="connsiteX11" fmla="*/ 2260600 w 2446866"/>
                  <a:gd name="connsiteY11" fmla="*/ 1659467 h 2218267"/>
                  <a:gd name="connsiteX12" fmla="*/ 2332566 w 2446866"/>
                  <a:gd name="connsiteY12" fmla="*/ 1536700 h 2218267"/>
                  <a:gd name="connsiteX13" fmla="*/ 2446866 w 2446866"/>
                  <a:gd name="connsiteY13" fmla="*/ 1413934 h 2218267"/>
                  <a:gd name="connsiteX14" fmla="*/ 2349500 w 2446866"/>
                  <a:gd name="connsiteY14" fmla="*/ 1278467 h 2218267"/>
                  <a:gd name="connsiteX15" fmla="*/ 2319866 w 2446866"/>
                  <a:gd name="connsiteY15" fmla="*/ 1181100 h 2218267"/>
                  <a:gd name="connsiteX16" fmla="*/ 2269066 w 2446866"/>
                  <a:gd name="connsiteY16" fmla="*/ 1117600 h 2218267"/>
                  <a:gd name="connsiteX17" fmla="*/ 2387600 w 2446866"/>
                  <a:gd name="connsiteY17" fmla="*/ 910167 h 2218267"/>
                  <a:gd name="connsiteX18" fmla="*/ 2277533 w 2446866"/>
                  <a:gd name="connsiteY18" fmla="*/ 833967 h 2218267"/>
                  <a:gd name="connsiteX19" fmla="*/ 2192866 w 2446866"/>
                  <a:gd name="connsiteY19" fmla="*/ 838200 h 2218267"/>
                  <a:gd name="connsiteX20" fmla="*/ 1837266 w 2446866"/>
                  <a:gd name="connsiteY20" fmla="*/ 711200 h 2218267"/>
                  <a:gd name="connsiteX21" fmla="*/ 1714501 w 2446866"/>
                  <a:gd name="connsiteY21" fmla="*/ 884767 h 2218267"/>
                  <a:gd name="connsiteX22" fmla="*/ 1667933 w 2446866"/>
                  <a:gd name="connsiteY22" fmla="*/ 893234 h 2218267"/>
                  <a:gd name="connsiteX23" fmla="*/ 1625600 w 2446866"/>
                  <a:gd name="connsiteY23" fmla="*/ 812800 h 2218267"/>
                  <a:gd name="connsiteX24" fmla="*/ 1257300 w 2446866"/>
                  <a:gd name="connsiteY24" fmla="*/ 584200 h 2218267"/>
                  <a:gd name="connsiteX25" fmla="*/ 1113366 w 2446866"/>
                  <a:gd name="connsiteY25" fmla="*/ 537634 h 2218267"/>
                  <a:gd name="connsiteX26" fmla="*/ 804333 w 2446866"/>
                  <a:gd name="connsiteY26" fmla="*/ 224367 h 2218267"/>
                  <a:gd name="connsiteX27" fmla="*/ 732366 w 2446866"/>
                  <a:gd name="connsiteY27" fmla="*/ 224367 h 2218267"/>
                  <a:gd name="connsiteX28" fmla="*/ 461433 w 2446866"/>
                  <a:gd name="connsiteY28" fmla="*/ 8467 h 2218267"/>
                  <a:gd name="connsiteX29" fmla="*/ 393700 w 2446866"/>
                  <a:gd name="connsiteY29" fmla="*/ 0 h 2218267"/>
                  <a:gd name="connsiteX30" fmla="*/ 385233 w 2446866"/>
                  <a:gd name="connsiteY30" fmla="*/ 46567 h 2218267"/>
                  <a:gd name="connsiteX31" fmla="*/ 245533 w 2446866"/>
                  <a:gd name="connsiteY31" fmla="*/ 127000 h 2218267"/>
                  <a:gd name="connsiteX32" fmla="*/ 71966 w 2446866"/>
                  <a:gd name="connsiteY32" fmla="*/ 148167 h 2218267"/>
                  <a:gd name="connsiteX33" fmla="*/ 97366 w 2446866"/>
                  <a:gd name="connsiteY33" fmla="*/ 461434 h 2218267"/>
                  <a:gd name="connsiteX34" fmla="*/ 71966 w 2446866"/>
                  <a:gd name="connsiteY34" fmla="*/ 723900 h 2218267"/>
                  <a:gd name="connsiteX35" fmla="*/ 0 w 2446866"/>
                  <a:gd name="connsiteY35" fmla="*/ 918634 h 2218267"/>
                  <a:gd name="connsiteX36" fmla="*/ 237066 w 2446866"/>
                  <a:gd name="connsiteY36" fmla="*/ 1168400 h 2218267"/>
                  <a:gd name="connsiteX37" fmla="*/ 237066 w 2446866"/>
                  <a:gd name="connsiteY37" fmla="*/ 1219200 h 2218267"/>
                  <a:gd name="connsiteX38" fmla="*/ 351366 w 2446866"/>
                  <a:gd name="connsiteY38" fmla="*/ 1329267 h 2218267"/>
                  <a:gd name="connsiteX39" fmla="*/ 410633 w 2446866"/>
                  <a:gd name="connsiteY39" fmla="*/ 1468967 h 2218267"/>
                  <a:gd name="connsiteX40" fmla="*/ 469900 w 2446866"/>
                  <a:gd name="connsiteY40" fmla="*/ 1481667 h 2218267"/>
                  <a:gd name="connsiteX41" fmla="*/ 491066 w 2446866"/>
                  <a:gd name="connsiteY41" fmla="*/ 1532467 h 2218267"/>
                  <a:gd name="connsiteX42" fmla="*/ 529166 w 2446866"/>
                  <a:gd name="connsiteY42" fmla="*/ 1536700 h 2218267"/>
                  <a:gd name="connsiteX43" fmla="*/ 563033 w 2446866"/>
                  <a:gd name="connsiteY43" fmla="*/ 1608667 h 2218267"/>
                  <a:gd name="connsiteX44" fmla="*/ 558800 w 2446866"/>
                  <a:gd name="connsiteY44" fmla="*/ 1646767 h 2218267"/>
                  <a:gd name="connsiteX45" fmla="*/ 635000 w 2446866"/>
                  <a:gd name="connsiteY45" fmla="*/ 1604434 h 2218267"/>
                  <a:gd name="connsiteX46" fmla="*/ 859366 w 2446866"/>
                  <a:gd name="connsiteY46" fmla="*/ 1871134 h 2218267"/>
                  <a:gd name="connsiteX47" fmla="*/ 1168400 w 2446866"/>
                  <a:gd name="connsiteY47" fmla="*/ 1926167 h 2218267"/>
                  <a:gd name="connsiteX48" fmla="*/ 1384300 w 2446866"/>
                  <a:gd name="connsiteY48" fmla="*/ 1820334 h 2218267"/>
                  <a:gd name="connsiteX49" fmla="*/ 1397000 w 2446866"/>
                  <a:gd name="connsiteY49" fmla="*/ 1858434 h 2218267"/>
                  <a:gd name="connsiteX50" fmla="*/ 1375833 w 2446866"/>
                  <a:gd name="connsiteY50" fmla="*/ 1883834 h 2218267"/>
                  <a:gd name="connsiteX51" fmla="*/ 1409700 w 2446866"/>
                  <a:gd name="connsiteY51" fmla="*/ 1938867 h 2218267"/>
                  <a:gd name="connsiteX52" fmla="*/ 1579033 w 2446866"/>
                  <a:gd name="connsiteY52" fmla="*/ 2006600 h 221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446866" h="2218267">
                    <a:moveTo>
                      <a:pt x="1579033" y="2006600"/>
                    </a:moveTo>
                    <a:lnTo>
                      <a:pt x="1667933" y="2137834"/>
                    </a:lnTo>
                    <a:lnTo>
                      <a:pt x="1748366" y="2218267"/>
                    </a:lnTo>
                    <a:lnTo>
                      <a:pt x="1799166" y="2163234"/>
                    </a:lnTo>
                    <a:lnTo>
                      <a:pt x="1854200" y="2205567"/>
                    </a:lnTo>
                    <a:lnTo>
                      <a:pt x="1896533" y="2192867"/>
                    </a:lnTo>
                    <a:lnTo>
                      <a:pt x="1934633" y="2091267"/>
                    </a:lnTo>
                    <a:lnTo>
                      <a:pt x="2036233" y="2027767"/>
                    </a:lnTo>
                    <a:cubicBezTo>
                      <a:pt x="2079970" y="2032140"/>
                      <a:pt x="2078566" y="2046181"/>
                      <a:pt x="2078566" y="2027767"/>
                    </a:cubicBezTo>
                    <a:lnTo>
                      <a:pt x="2133600" y="1930400"/>
                    </a:lnTo>
                    <a:lnTo>
                      <a:pt x="2218266" y="1883834"/>
                    </a:lnTo>
                    <a:lnTo>
                      <a:pt x="2260600" y="1659467"/>
                    </a:lnTo>
                    <a:lnTo>
                      <a:pt x="2332566" y="1536700"/>
                    </a:lnTo>
                    <a:lnTo>
                      <a:pt x="2446866" y="1413934"/>
                    </a:lnTo>
                    <a:lnTo>
                      <a:pt x="2349500" y="1278467"/>
                    </a:lnTo>
                    <a:lnTo>
                      <a:pt x="2319866" y="1181100"/>
                    </a:lnTo>
                    <a:lnTo>
                      <a:pt x="2269066" y="1117600"/>
                    </a:lnTo>
                    <a:lnTo>
                      <a:pt x="2387600" y="910167"/>
                    </a:lnTo>
                    <a:lnTo>
                      <a:pt x="2277533" y="833967"/>
                    </a:lnTo>
                    <a:lnTo>
                      <a:pt x="2192866" y="838200"/>
                    </a:lnTo>
                    <a:lnTo>
                      <a:pt x="1837266" y="711200"/>
                    </a:lnTo>
                    <a:cubicBezTo>
                      <a:pt x="1796344" y="769056"/>
                      <a:pt x="1755423" y="801511"/>
                      <a:pt x="1714501" y="884767"/>
                    </a:cubicBezTo>
                    <a:cubicBezTo>
                      <a:pt x="1707446" y="870656"/>
                      <a:pt x="1683455" y="890412"/>
                      <a:pt x="1667933" y="893234"/>
                    </a:cubicBezTo>
                    <a:lnTo>
                      <a:pt x="1625600" y="812800"/>
                    </a:lnTo>
                    <a:lnTo>
                      <a:pt x="1257300" y="584200"/>
                    </a:lnTo>
                    <a:lnTo>
                      <a:pt x="1113366" y="537634"/>
                    </a:lnTo>
                    <a:lnTo>
                      <a:pt x="804333" y="224367"/>
                    </a:lnTo>
                    <a:lnTo>
                      <a:pt x="732366" y="224367"/>
                    </a:lnTo>
                    <a:lnTo>
                      <a:pt x="461433" y="8467"/>
                    </a:lnTo>
                    <a:lnTo>
                      <a:pt x="393700" y="0"/>
                    </a:lnTo>
                    <a:lnTo>
                      <a:pt x="385233" y="46567"/>
                    </a:lnTo>
                    <a:lnTo>
                      <a:pt x="245533" y="127000"/>
                    </a:lnTo>
                    <a:lnTo>
                      <a:pt x="71966" y="148167"/>
                    </a:lnTo>
                    <a:lnTo>
                      <a:pt x="97366" y="461434"/>
                    </a:lnTo>
                    <a:lnTo>
                      <a:pt x="71966" y="723900"/>
                    </a:lnTo>
                    <a:lnTo>
                      <a:pt x="0" y="918634"/>
                    </a:lnTo>
                    <a:lnTo>
                      <a:pt x="237066" y="1168400"/>
                    </a:lnTo>
                    <a:lnTo>
                      <a:pt x="237066" y="1219200"/>
                    </a:lnTo>
                    <a:lnTo>
                      <a:pt x="351366" y="1329267"/>
                    </a:lnTo>
                    <a:lnTo>
                      <a:pt x="410633" y="1468967"/>
                    </a:lnTo>
                    <a:lnTo>
                      <a:pt x="469900" y="1481667"/>
                    </a:lnTo>
                    <a:lnTo>
                      <a:pt x="491066" y="1532467"/>
                    </a:lnTo>
                    <a:lnTo>
                      <a:pt x="529166" y="1536700"/>
                    </a:lnTo>
                    <a:lnTo>
                      <a:pt x="563033" y="1608667"/>
                    </a:lnTo>
                    <a:lnTo>
                      <a:pt x="558800" y="1646767"/>
                    </a:lnTo>
                    <a:lnTo>
                      <a:pt x="635000" y="1604434"/>
                    </a:lnTo>
                    <a:cubicBezTo>
                      <a:pt x="708953" y="1694031"/>
                      <a:pt x="832091" y="1871134"/>
                      <a:pt x="859366" y="1871134"/>
                    </a:cubicBezTo>
                    <a:lnTo>
                      <a:pt x="1168400" y="1926167"/>
                    </a:lnTo>
                    <a:lnTo>
                      <a:pt x="1384300" y="1820334"/>
                    </a:lnTo>
                    <a:lnTo>
                      <a:pt x="1397000" y="1858434"/>
                    </a:lnTo>
                    <a:lnTo>
                      <a:pt x="1375833" y="1883834"/>
                    </a:lnTo>
                    <a:lnTo>
                      <a:pt x="1409700" y="1938867"/>
                    </a:lnTo>
                    <a:lnTo>
                      <a:pt x="1579033" y="20066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85" name="Frihandsfigur 7">
                <a:extLst>
                  <a:ext uri="{FF2B5EF4-FFF2-40B4-BE49-F238E27FC236}">
                    <a16:creationId xmlns:a16="http://schemas.microsoft.com/office/drawing/2014/main" id="{9DB4C99D-36C4-1229-1CD2-563D111FCE53}"/>
                  </a:ext>
                </a:extLst>
              </p:cNvPr>
              <p:cNvSpPr/>
              <p:nvPr/>
            </p:nvSpPr>
            <p:spPr bwMode="auto">
              <a:xfrm>
                <a:off x="4204384" y="2402239"/>
                <a:ext cx="726740" cy="666587"/>
              </a:xfrm>
              <a:custGeom>
                <a:avLst/>
                <a:gdLst>
                  <a:gd name="connsiteX0" fmla="*/ 1604433 w 1638300"/>
                  <a:gd name="connsiteY0" fmla="*/ 508000 h 1507066"/>
                  <a:gd name="connsiteX1" fmla="*/ 1638300 w 1638300"/>
                  <a:gd name="connsiteY1" fmla="*/ 402166 h 1507066"/>
                  <a:gd name="connsiteX2" fmla="*/ 1566333 w 1638300"/>
                  <a:gd name="connsiteY2" fmla="*/ 321733 h 1507066"/>
                  <a:gd name="connsiteX3" fmla="*/ 1481667 w 1638300"/>
                  <a:gd name="connsiteY3" fmla="*/ 190500 h 1507066"/>
                  <a:gd name="connsiteX4" fmla="*/ 1303867 w 1638300"/>
                  <a:gd name="connsiteY4" fmla="*/ 118533 h 1507066"/>
                  <a:gd name="connsiteX5" fmla="*/ 1278467 w 1638300"/>
                  <a:gd name="connsiteY5" fmla="*/ 63500 h 1507066"/>
                  <a:gd name="connsiteX6" fmla="*/ 1299633 w 1638300"/>
                  <a:gd name="connsiteY6" fmla="*/ 42333 h 1507066"/>
                  <a:gd name="connsiteX7" fmla="*/ 1278467 w 1638300"/>
                  <a:gd name="connsiteY7" fmla="*/ 0 h 1507066"/>
                  <a:gd name="connsiteX8" fmla="*/ 1058333 w 1638300"/>
                  <a:gd name="connsiteY8" fmla="*/ 105833 h 1507066"/>
                  <a:gd name="connsiteX9" fmla="*/ 762000 w 1638300"/>
                  <a:gd name="connsiteY9" fmla="*/ 55033 h 1507066"/>
                  <a:gd name="connsiteX10" fmla="*/ 698500 w 1638300"/>
                  <a:gd name="connsiteY10" fmla="*/ 4233 h 1507066"/>
                  <a:gd name="connsiteX11" fmla="*/ 664633 w 1638300"/>
                  <a:gd name="connsiteY11" fmla="*/ 97366 h 1507066"/>
                  <a:gd name="connsiteX12" fmla="*/ 668867 w 1638300"/>
                  <a:gd name="connsiteY12" fmla="*/ 245533 h 1507066"/>
                  <a:gd name="connsiteX13" fmla="*/ 588433 w 1638300"/>
                  <a:gd name="connsiteY13" fmla="*/ 254000 h 1507066"/>
                  <a:gd name="connsiteX14" fmla="*/ 550333 w 1638300"/>
                  <a:gd name="connsiteY14" fmla="*/ 287866 h 1507066"/>
                  <a:gd name="connsiteX15" fmla="*/ 495300 w 1638300"/>
                  <a:gd name="connsiteY15" fmla="*/ 249766 h 1507066"/>
                  <a:gd name="connsiteX16" fmla="*/ 469900 w 1638300"/>
                  <a:gd name="connsiteY16" fmla="*/ 287866 h 1507066"/>
                  <a:gd name="connsiteX17" fmla="*/ 431800 w 1638300"/>
                  <a:gd name="connsiteY17" fmla="*/ 262466 h 1507066"/>
                  <a:gd name="connsiteX18" fmla="*/ 393700 w 1638300"/>
                  <a:gd name="connsiteY18" fmla="*/ 283633 h 1507066"/>
                  <a:gd name="connsiteX19" fmla="*/ 448733 w 1638300"/>
                  <a:gd name="connsiteY19" fmla="*/ 381000 h 1507066"/>
                  <a:gd name="connsiteX20" fmla="*/ 452967 w 1638300"/>
                  <a:gd name="connsiteY20" fmla="*/ 452966 h 1507066"/>
                  <a:gd name="connsiteX21" fmla="*/ 508000 w 1638300"/>
                  <a:gd name="connsiteY21" fmla="*/ 474133 h 1507066"/>
                  <a:gd name="connsiteX22" fmla="*/ 486833 w 1638300"/>
                  <a:gd name="connsiteY22" fmla="*/ 508000 h 1507066"/>
                  <a:gd name="connsiteX23" fmla="*/ 812800 w 1638300"/>
                  <a:gd name="connsiteY23" fmla="*/ 846666 h 1507066"/>
                  <a:gd name="connsiteX24" fmla="*/ 673100 w 1638300"/>
                  <a:gd name="connsiteY24" fmla="*/ 880533 h 1507066"/>
                  <a:gd name="connsiteX25" fmla="*/ 630767 w 1638300"/>
                  <a:gd name="connsiteY25" fmla="*/ 939800 h 1507066"/>
                  <a:gd name="connsiteX26" fmla="*/ 588433 w 1638300"/>
                  <a:gd name="connsiteY26" fmla="*/ 1024466 h 1507066"/>
                  <a:gd name="connsiteX27" fmla="*/ 436033 w 1638300"/>
                  <a:gd name="connsiteY27" fmla="*/ 1024466 h 1507066"/>
                  <a:gd name="connsiteX28" fmla="*/ 351367 w 1638300"/>
                  <a:gd name="connsiteY28" fmla="*/ 1066800 h 1507066"/>
                  <a:gd name="connsiteX29" fmla="*/ 292100 w 1638300"/>
                  <a:gd name="connsiteY29" fmla="*/ 1109133 h 1507066"/>
                  <a:gd name="connsiteX30" fmla="*/ 186267 w 1638300"/>
                  <a:gd name="connsiteY30" fmla="*/ 1109133 h 1507066"/>
                  <a:gd name="connsiteX31" fmla="*/ 143933 w 1638300"/>
                  <a:gd name="connsiteY31" fmla="*/ 1155700 h 1507066"/>
                  <a:gd name="connsiteX32" fmla="*/ 105833 w 1638300"/>
                  <a:gd name="connsiteY32" fmla="*/ 1117600 h 1507066"/>
                  <a:gd name="connsiteX33" fmla="*/ 12700 w 1638300"/>
                  <a:gd name="connsiteY33" fmla="*/ 1113366 h 1507066"/>
                  <a:gd name="connsiteX34" fmla="*/ 33867 w 1638300"/>
                  <a:gd name="connsiteY34" fmla="*/ 1202266 h 1507066"/>
                  <a:gd name="connsiteX35" fmla="*/ 0 w 1638300"/>
                  <a:gd name="connsiteY35" fmla="*/ 1223433 h 1507066"/>
                  <a:gd name="connsiteX36" fmla="*/ 8467 w 1638300"/>
                  <a:gd name="connsiteY36" fmla="*/ 1257300 h 1507066"/>
                  <a:gd name="connsiteX37" fmla="*/ 46567 w 1638300"/>
                  <a:gd name="connsiteY37" fmla="*/ 1261533 h 1507066"/>
                  <a:gd name="connsiteX38" fmla="*/ 148167 w 1638300"/>
                  <a:gd name="connsiteY38" fmla="*/ 1388533 h 1507066"/>
                  <a:gd name="connsiteX39" fmla="*/ 186267 w 1638300"/>
                  <a:gd name="connsiteY39" fmla="*/ 1358900 h 1507066"/>
                  <a:gd name="connsiteX40" fmla="*/ 211667 w 1638300"/>
                  <a:gd name="connsiteY40" fmla="*/ 1375833 h 1507066"/>
                  <a:gd name="connsiteX41" fmla="*/ 313267 w 1638300"/>
                  <a:gd name="connsiteY41" fmla="*/ 1308100 h 1507066"/>
                  <a:gd name="connsiteX42" fmla="*/ 465667 w 1638300"/>
                  <a:gd name="connsiteY42" fmla="*/ 1380066 h 1507066"/>
                  <a:gd name="connsiteX43" fmla="*/ 541867 w 1638300"/>
                  <a:gd name="connsiteY43" fmla="*/ 1392766 h 1507066"/>
                  <a:gd name="connsiteX44" fmla="*/ 626533 w 1638300"/>
                  <a:gd name="connsiteY44" fmla="*/ 1401233 h 1507066"/>
                  <a:gd name="connsiteX45" fmla="*/ 778933 w 1638300"/>
                  <a:gd name="connsiteY45" fmla="*/ 1456266 h 1507066"/>
                  <a:gd name="connsiteX46" fmla="*/ 863600 w 1638300"/>
                  <a:gd name="connsiteY46" fmla="*/ 1456266 h 1507066"/>
                  <a:gd name="connsiteX47" fmla="*/ 897467 w 1638300"/>
                  <a:gd name="connsiteY47" fmla="*/ 1485900 h 1507066"/>
                  <a:gd name="connsiteX48" fmla="*/ 973667 w 1638300"/>
                  <a:gd name="connsiteY48" fmla="*/ 1485900 h 1507066"/>
                  <a:gd name="connsiteX49" fmla="*/ 1024467 w 1638300"/>
                  <a:gd name="connsiteY49" fmla="*/ 1507066 h 1507066"/>
                  <a:gd name="connsiteX50" fmla="*/ 1054100 w 1638300"/>
                  <a:gd name="connsiteY50" fmla="*/ 1397000 h 1507066"/>
                  <a:gd name="connsiteX51" fmla="*/ 973667 w 1638300"/>
                  <a:gd name="connsiteY51" fmla="*/ 1308100 h 1507066"/>
                  <a:gd name="connsiteX52" fmla="*/ 960967 w 1638300"/>
                  <a:gd name="connsiteY52" fmla="*/ 1214966 h 1507066"/>
                  <a:gd name="connsiteX53" fmla="*/ 973667 w 1638300"/>
                  <a:gd name="connsiteY53" fmla="*/ 1155700 h 1507066"/>
                  <a:gd name="connsiteX54" fmla="*/ 1075267 w 1638300"/>
                  <a:gd name="connsiteY54" fmla="*/ 1257300 h 1507066"/>
                  <a:gd name="connsiteX55" fmla="*/ 1198033 w 1638300"/>
                  <a:gd name="connsiteY55" fmla="*/ 1083733 h 1507066"/>
                  <a:gd name="connsiteX56" fmla="*/ 1164167 w 1638300"/>
                  <a:gd name="connsiteY56" fmla="*/ 1016000 h 1507066"/>
                  <a:gd name="connsiteX57" fmla="*/ 1138767 w 1638300"/>
                  <a:gd name="connsiteY57" fmla="*/ 893233 h 1507066"/>
                  <a:gd name="connsiteX58" fmla="*/ 1244600 w 1638300"/>
                  <a:gd name="connsiteY58" fmla="*/ 944033 h 1507066"/>
                  <a:gd name="connsiteX59" fmla="*/ 1354667 w 1638300"/>
                  <a:gd name="connsiteY59" fmla="*/ 872066 h 1507066"/>
                  <a:gd name="connsiteX60" fmla="*/ 1358900 w 1638300"/>
                  <a:gd name="connsiteY60" fmla="*/ 774700 h 1507066"/>
                  <a:gd name="connsiteX61" fmla="*/ 1325033 w 1638300"/>
                  <a:gd name="connsiteY61" fmla="*/ 753533 h 1507066"/>
                  <a:gd name="connsiteX62" fmla="*/ 1375833 w 1638300"/>
                  <a:gd name="connsiteY62" fmla="*/ 647700 h 1507066"/>
                  <a:gd name="connsiteX63" fmla="*/ 1468967 w 1638300"/>
                  <a:gd name="connsiteY63" fmla="*/ 596900 h 1507066"/>
                  <a:gd name="connsiteX64" fmla="*/ 1545167 w 1638300"/>
                  <a:gd name="connsiteY64" fmla="*/ 596900 h 1507066"/>
                  <a:gd name="connsiteX65" fmla="*/ 1604433 w 1638300"/>
                  <a:gd name="connsiteY65" fmla="*/ 508000 h 150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300" h="1507066">
                    <a:moveTo>
                      <a:pt x="1604433" y="508000"/>
                    </a:moveTo>
                    <a:lnTo>
                      <a:pt x="1638300" y="402166"/>
                    </a:lnTo>
                    <a:lnTo>
                      <a:pt x="1566333" y="321733"/>
                    </a:lnTo>
                    <a:lnTo>
                      <a:pt x="1481667" y="190500"/>
                    </a:lnTo>
                    <a:lnTo>
                      <a:pt x="1303867" y="118533"/>
                    </a:lnTo>
                    <a:lnTo>
                      <a:pt x="1278467" y="63500"/>
                    </a:lnTo>
                    <a:lnTo>
                      <a:pt x="1299633" y="42333"/>
                    </a:lnTo>
                    <a:lnTo>
                      <a:pt x="1278467" y="0"/>
                    </a:lnTo>
                    <a:lnTo>
                      <a:pt x="1058333" y="105833"/>
                    </a:lnTo>
                    <a:lnTo>
                      <a:pt x="762000" y="55033"/>
                    </a:lnTo>
                    <a:lnTo>
                      <a:pt x="698500" y="4233"/>
                    </a:lnTo>
                    <a:lnTo>
                      <a:pt x="664633" y="97366"/>
                    </a:lnTo>
                    <a:lnTo>
                      <a:pt x="668867" y="245533"/>
                    </a:lnTo>
                    <a:lnTo>
                      <a:pt x="588433" y="254000"/>
                    </a:lnTo>
                    <a:lnTo>
                      <a:pt x="550333" y="287866"/>
                    </a:lnTo>
                    <a:lnTo>
                      <a:pt x="495300" y="249766"/>
                    </a:lnTo>
                    <a:lnTo>
                      <a:pt x="469900" y="287866"/>
                    </a:lnTo>
                    <a:lnTo>
                      <a:pt x="431800" y="262466"/>
                    </a:lnTo>
                    <a:lnTo>
                      <a:pt x="393700" y="283633"/>
                    </a:lnTo>
                    <a:lnTo>
                      <a:pt x="448733" y="381000"/>
                    </a:lnTo>
                    <a:lnTo>
                      <a:pt x="452967" y="452966"/>
                    </a:lnTo>
                    <a:lnTo>
                      <a:pt x="508000" y="474133"/>
                    </a:lnTo>
                    <a:lnTo>
                      <a:pt x="486833" y="508000"/>
                    </a:lnTo>
                    <a:lnTo>
                      <a:pt x="812800" y="846666"/>
                    </a:lnTo>
                    <a:lnTo>
                      <a:pt x="673100" y="880533"/>
                    </a:lnTo>
                    <a:lnTo>
                      <a:pt x="630767" y="939800"/>
                    </a:lnTo>
                    <a:lnTo>
                      <a:pt x="588433" y="1024466"/>
                    </a:lnTo>
                    <a:lnTo>
                      <a:pt x="436033" y="1024466"/>
                    </a:lnTo>
                    <a:lnTo>
                      <a:pt x="351367" y="1066800"/>
                    </a:lnTo>
                    <a:lnTo>
                      <a:pt x="292100" y="1109133"/>
                    </a:lnTo>
                    <a:lnTo>
                      <a:pt x="186267" y="1109133"/>
                    </a:lnTo>
                    <a:lnTo>
                      <a:pt x="143933" y="1155700"/>
                    </a:lnTo>
                    <a:lnTo>
                      <a:pt x="105833" y="1117600"/>
                    </a:lnTo>
                    <a:lnTo>
                      <a:pt x="12700" y="1113366"/>
                    </a:lnTo>
                    <a:lnTo>
                      <a:pt x="33867" y="1202266"/>
                    </a:lnTo>
                    <a:lnTo>
                      <a:pt x="0" y="1223433"/>
                    </a:lnTo>
                    <a:lnTo>
                      <a:pt x="8467" y="1257300"/>
                    </a:lnTo>
                    <a:lnTo>
                      <a:pt x="46567" y="1261533"/>
                    </a:lnTo>
                    <a:lnTo>
                      <a:pt x="148167" y="1388533"/>
                    </a:lnTo>
                    <a:lnTo>
                      <a:pt x="186267" y="1358900"/>
                    </a:lnTo>
                    <a:lnTo>
                      <a:pt x="211667" y="1375833"/>
                    </a:lnTo>
                    <a:lnTo>
                      <a:pt x="313267" y="1308100"/>
                    </a:lnTo>
                    <a:lnTo>
                      <a:pt x="465667" y="1380066"/>
                    </a:lnTo>
                    <a:lnTo>
                      <a:pt x="541867" y="1392766"/>
                    </a:lnTo>
                    <a:lnTo>
                      <a:pt x="626533" y="1401233"/>
                    </a:lnTo>
                    <a:lnTo>
                      <a:pt x="778933" y="1456266"/>
                    </a:lnTo>
                    <a:lnTo>
                      <a:pt x="863600" y="1456266"/>
                    </a:lnTo>
                    <a:lnTo>
                      <a:pt x="897467" y="1485900"/>
                    </a:lnTo>
                    <a:lnTo>
                      <a:pt x="973667" y="1485900"/>
                    </a:lnTo>
                    <a:lnTo>
                      <a:pt x="1024467" y="1507066"/>
                    </a:lnTo>
                    <a:lnTo>
                      <a:pt x="1054100" y="1397000"/>
                    </a:lnTo>
                    <a:lnTo>
                      <a:pt x="973667" y="1308100"/>
                    </a:lnTo>
                    <a:lnTo>
                      <a:pt x="960967" y="1214966"/>
                    </a:lnTo>
                    <a:lnTo>
                      <a:pt x="973667" y="1155700"/>
                    </a:lnTo>
                    <a:lnTo>
                      <a:pt x="1075267" y="1257300"/>
                    </a:lnTo>
                    <a:lnTo>
                      <a:pt x="1198033" y="1083733"/>
                    </a:lnTo>
                    <a:lnTo>
                      <a:pt x="1164167" y="1016000"/>
                    </a:lnTo>
                    <a:lnTo>
                      <a:pt x="1138767" y="893233"/>
                    </a:lnTo>
                    <a:lnTo>
                      <a:pt x="1244600" y="944033"/>
                    </a:lnTo>
                    <a:lnTo>
                      <a:pt x="1354667" y="872066"/>
                    </a:lnTo>
                    <a:lnTo>
                      <a:pt x="1358900" y="774700"/>
                    </a:lnTo>
                    <a:lnTo>
                      <a:pt x="1325033" y="753533"/>
                    </a:lnTo>
                    <a:lnTo>
                      <a:pt x="1375833" y="647700"/>
                    </a:lnTo>
                    <a:lnTo>
                      <a:pt x="1468967" y="596900"/>
                    </a:lnTo>
                    <a:lnTo>
                      <a:pt x="1545167" y="596900"/>
                    </a:lnTo>
                    <a:lnTo>
                      <a:pt x="1604433" y="5080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86" name="Frihandsfigur 8">
                <a:extLst>
                  <a:ext uri="{FF2B5EF4-FFF2-40B4-BE49-F238E27FC236}">
                    <a16:creationId xmlns:a16="http://schemas.microsoft.com/office/drawing/2014/main" id="{93E573C1-830A-8B40-7B8E-3158DC905F10}"/>
                  </a:ext>
                </a:extLst>
              </p:cNvPr>
              <p:cNvSpPr/>
              <p:nvPr/>
            </p:nvSpPr>
            <p:spPr bwMode="auto">
              <a:xfrm>
                <a:off x="3772268" y="2004496"/>
                <a:ext cx="794259" cy="1216553"/>
              </a:xfrm>
              <a:custGeom>
                <a:avLst/>
                <a:gdLst>
                  <a:gd name="connsiteX0" fmla="*/ 1202267 w 1790700"/>
                  <a:gd name="connsiteY0" fmla="*/ 2353733 h 2743200"/>
                  <a:gd name="connsiteX1" fmla="*/ 1172634 w 1790700"/>
                  <a:gd name="connsiteY1" fmla="*/ 2252133 h 2743200"/>
                  <a:gd name="connsiteX2" fmla="*/ 1117600 w 1790700"/>
                  <a:gd name="connsiteY2" fmla="*/ 2281767 h 2743200"/>
                  <a:gd name="connsiteX3" fmla="*/ 1020234 w 1790700"/>
                  <a:gd name="connsiteY3" fmla="*/ 2154767 h 2743200"/>
                  <a:gd name="connsiteX4" fmla="*/ 973667 w 1790700"/>
                  <a:gd name="connsiteY4" fmla="*/ 2146300 h 2743200"/>
                  <a:gd name="connsiteX5" fmla="*/ 973667 w 1790700"/>
                  <a:gd name="connsiteY5" fmla="*/ 2120900 h 2743200"/>
                  <a:gd name="connsiteX6" fmla="*/ 1011767 w 1790700"/>
                  <a:gd name="connsiteY6" fmla="*/ 2095500 h 2743200"/>
                  <a:gd name="connsiteX7" fmla="*/ 986367 w 1790700"/>
                  <a:gd name="connsiteY7" fmla="*/ 2010833 h 2743200"/>
                  <a:gd name="connsiteX8" fmla="*/ 1079500 w 1790700"/>
                  <a:gd name="connsiteY8" fmla="*/ 2019300 h 2743200"/>
                  <a:gd name="connsiteX9" fmla="*/ 1121834 w 1790700"/>
                  <a:gd name="connsiteY9" fmla="*/ 2048933 h 2743200"/>
                  <a:gd name="connsiteX10" fmla="*/ 1164167 w 1790700"/>
                  <a:gd name="connsiteY10" fmla="*/ 2015067 h 2743200"/>
                  <a:gd name="connsiteX11" fmla="*/ 1270000 w 1790700"/>
                  <a:gd name="connsiteY11" fmla="*/ 2010833 h 2743200"/>
                  <a:gd name="connsiteX12" fmla="*/ 1413934 w 1790700"/>
                  <a:gd name="connsiteY12" fmla="*/ 1917700 h 2743200"/>
                  <a:gd name="connsiteX13" fmla="*/ 1557867 w 1790700"/>
                  <a:gd name="connsiteY13" fmla="*/ 1921933 h 2743200"/>
                  <a:gd name="connsiteX14" fmla="*/ 1604434 w 1790700"/>
                  <a:gd name="connsiteY14" fmla="*/ 1837267 h 2743200"/>
                  <a:gd name="connsiteX15" fmla="*/ 1651000 w 1790700"/>
                  <a:gd name="connsiteY15" fmla="*/ 1782233 h 2743200"/>
                  <a:gd name="connsiteX16" fmla="*/ 1790700 w 1790700"/>
                  <a:gd name="connsiteY16" fmla="*/ 1752600 h 2743200"/>
                  <a:gd name="connsiteX17" fmla="*/ 1468967 w 1790700"/>
                  <a:gd name="connsiteY17" fmla="*/ 1409700 h 2743200"/>
                  <a:gd name="connsiteX18" fmla="*/ 1494367 w 1790700"/>
                  <a:gd name="connsiteY18" fmla="*/ 1367367 h 2743200"/>
                  <a:gd name="connsiteX19" fmla="*/ 1430867 w 1790700"/>
                  <a:gd name="connsiteY19" fmla="*/ 1341967 h 2743200"/>
                  <a:gd name="connsiteX20" fmla="*/ 1426634 w 1790700"/>
                  <a:gd name="connsiteY20" fmla="*/ 1274233 h 2743200"/>
                  <a:gd name="connsiteX21" fmla="*/ 1375834 w 1790700"/>
                  <a:gd name="connsiteY21" fmla="*/ 1181100 h 2743200"/>
                  <a:gd name="connsiteX22" fmla="*/ 1418167 w 1790700"/>
                  <a:gd name="connsiteY22" fmla="*/ 1164167 h 2743200"/>
                  <a:gd name="connsiteX23" fmla="*/ 1439334 w 1790700"/>
                  <a:gd name="connsiteY23" fmla="*/ 1181100 h 2743200"/>
                  <a:gd name="connsiteX24" fmla="*/ 1468967 w 1790700"/>
                  <a:gd name="connsiteY24" fmla="*/ 1147233 h 2743200"/>
                  <a:gd name="connsiteX25" fmla="*/ 1524000 w 1790700"/>
                  <a:gd name="connsiteY25" fmla="*/ 1185333 h 2743200"/>
                  <a:gd name="connsiteX26" fmla="*/ 1566334 w 1790700"/>
                  <a:gd name="connsiteY26" fmla="*/ 1151467 h 2743200"/>
                  <a:gd name="connsiteX27" fmla="*/ 1655234 w 1790700"/>
                  <a:gd name="connsiteY27" fmla="*/ 1151467 h 2743200"/>
                  <a:gd name="connsiteX28" fmla="*/ 1646767 w 1790700"/>
                  <a:gd name="connsiteY28" fmla="*/ 982133 h 2743200"/>
                  <a:gd name="connsiteX29" fmla="*/ 1676400 w 1790700"/>
                  <a:gd name="connsiteY29" fmla="*/ 910167 h 2743200"/>
                  <a:gd name="connsiteX30" fmla="*/ 1502834 w 1790700"/>
                  <a:gd name="connsiteY30" fmla="*/ 681567 h 2743200"/>
                  <a:gd name="connsiteX31" fmla="*/ 1435100 w 1790700"/>
                  <a:gd name="connsiteY31" fmla="*/ 728133 h 2743200"/>
                  <a:gd name="connsiteX32" fmla="*/ 1430867 w 1790700"/>
                  <a:gd name="connsiteY32" fmla="*/ 685800 h 2743200"/>
                  <a:gd name="connsiteX33" fmla="*/ 1392767 w 1790700"/>
                  <a:gd name="connsiteY33" fmla="*/ 613833 h 2743200"/>
                  <a:gd name="connsiteX34" fmla="*/ 1367367 w 1790700"/>
                  <a:gd name="connsiteY34" fmla="*/ 613833 h 2743200"/>
                  <a:gd name="connsiteX35" fmla="*/ 1341967 w 1790700"/>
                  <a:gd name="connsiteY35" fmla="*/ 554567 h 2743200"/>
                  <a:gd name="connsiteX36" fmla="*/ 1278467 w 1790700"/>
                  <a:gd name="connsiteY36" fmla="*/ 554567 h 2743200"/>
                  <a:gd name="connsiteX37" fmla="*/ 1227667 w 1790700"/>
                  <a:gd name="connsiteY37" fmla="*/ 406400 h 2743200"/>
                  <a:gd name="connsiteX38" fmla="*/ 1109134 w 1790700"/>
                  <a:gd name="connsiteY38" fmla="*/ 304800 h 2743200"/>
                  <a:gd name="connsiteX39" fmla="*/ 1109134 w 1790700"/>
                  <a:gd name="connsiteY39" fmla="*/ 245533 h 2743200"/>
                  <a:gd name="connsiteX40" fmla="*/ 867834 w 1790700"/>
                  <a:gd name="connsiteY40" fmla="*/ 0 h 2743200"/>
                  <a:gd name="connsiteX41" fmla="*/ 643467 w 1790700"/>
                  <a:gd name="connsiteY41" fmla="*/ 444500 h 2743200"/>
                  <a:gd name="connsiteX42" fmla="*/ 783167 w 1790700"/>
                  <a:gd name="connsiteY42" fmla="*/ 524933 h 2743200"/>
                  <a:gd name="connsiteX43" fmla="*/ 804334 w 1790700"/>
                  <a:gd name="connsiteY43" fmla="*/ 567267 h 2743200"/>
                  <a:gd name="connsiteX44" fmla="*/ 804334 w 1790700"/>
                  <a:gd name="connsiteY44" fmla="*/ 749300 h 2743200"/>
                  <a:gd name="connsiteX45" fmla="*/ 715434 w 1790700"/>
                  <a:gd name="connsiteY45" fmla="*/ 893233 h 2743200"/>
                  <a:gd name="connsiteX46" fmla="*/ 444500 w 1790700"/>
                  <a:gd name="connsiteY46" fmla="*/ 817033 h 2743200"/>
                  <a:gd name="connsiteX47" fmla="*/ 359834 w 1790700"/>
                  <a:gd name="connsiteY47" fmla="*/ 825500 h 2743200"/>
                  <a:gd name="connsiteX48" fmla="*/ 93134 w 1790700"/>
                  <a:gd name="connsiteY48" fmla="*/ 1176867 h 2743200"/>
                  <a:gd name="connsiteX49" fmla="*/ 84667 w 1790700"/>
                  <a:gd name="connsiteY49" fmla="*/ 1299633 h 2743200"/>
                  <a:gd name="connsiteX50" fmla="*/ 4234 w 1790700"/>
                  <a:gd name="connsiteY50" fmla="*/ 1447800 h 2743200"/>
                  <a:gd name="connsiteX51" fmla="*/ 84667 w 1790700"/>
                  <a:gd name="connsiteY51" fmla="*/ 1646767 h 2743200"/>
                  <a:gd name="connsiteX52" fmla="*/ 33867 w 1790700"/>
                  <a:gd name="connsiteY52" fmla="*/ 1735667 h 2743200"/>
                  <a:gd name="connsiteX53" fmla="*/ 29634 w 1790700"/>
                  <a:gd name="connsiteY53" fmla="*/ 1896533 h 2743200"/>
                  <a:gd name="connsiteX54" fmla="*/ 0 w 1790700"/>
                  <a:gd name="connsiteY54" fmla="*/ 1968500 h 2743200"/>
                  <a:gd name="connsiteX55" fmla="*/ 59267 w 1790700"/>
                  <a:gd name="connsiteY55" fmla="*/ 2230967 h 2743200"/>
                  <a:gd name="connsiteX56" fmla="*/ 194734 w 1790700"/>
                  <a:gd name="connsiteY56" fmla="*/ 2273300 h 2743200"/>
                  <a:gd name="connsiteX57" fmla="*/ 258234 w 1790700"/>
                  <a:gd name="connsiteY57" fmla="*/ 2269067 h 2743200"/>
                  <a:gd name="connsiteX58" fmla="*/ 283634 w 1790700"/>
                  <a:gd name="connsiteY58" fmla="*/ 2307167 h 2743200"/>
                  <a:gd name="connsiteX59" fmla="*/ 381000 w 1790700"/>
                  <a:gd name="connsiteY59" fmla="*/ 2319867 h 2743200"/>
                  <a:gd name="connsiteX60" fmla="*/ 419100 w 1790700"/>
                  <a:gd name="connsiteY60" fmla="*/ 2362200 h 2743200"/>
                  <a:gd name="connsiteX61" fmla="*/ 469900 w 1790700"/>
                  <a:gd name="connsiteY61" fmla="*/ 2336800 h 2743200"/>
                  <a:gd name="connsiteX62" fmla="*/ 512234 w 1790700"/>
                  <a:gd name="connsiteY62" fmla="*/ 2383367 h 2743200"/>
                  <a:gd name="connsiteX63" fmla="*/ 436034 w 1790700"/>
                  <a:gd name="connsiteY63" fmla="*/ 2446867 h 2743200"/>
                  <a:gd name="connsiteX64" fmla="*/ 537634 w 1790700"/>
                  <a:gd name="connsiteY64" fmla="*/ 2599267 h 2743200"/>
                  <a:gd name="connsiteX65" fmla="*/ 554567 w 1790700"/>
                  <a:gd name="connsiteY65" fmla="*/ 2667000 h 2743200"/>
                  <a:gd name="connsiteX66" fmla="*/ 618067 w 1790700"/>
                  <a:gd name="connsiteY66" fmla="*/ 2667000 h 2743200"/>
                  <a:gd name="connsiteX67" fmla="*/ 855134 w 1790700"/>
                  <a:gd name="connsiteY67" fmla="*/ 2700867 h 2743200"/>
                  <a:gd name="connsiteX68" fmla="*/ 876300 w 1790700"/>
                  <a:gd name="connsiteY68" fmla="*/ 2743200 h 2743200"/>
                  <a:gd name="connsiteX69" fmla="*/ 918634 w 1790700"/>
                  <a:gd name="connsiteY69" fmla="*/ 2709333 h 2743200"/>
                  <a:gd name="connsiteX70" fmla="*/ 914400 w 1790700"/>
                  <a:gd name="connsiteY70" fmla="*/ 2552700 h 2743200"/>
                  <a:gd name="connsiteX71" fmla="*/ 986367 w 1790700"/>
                  <a:gd name="connsiteY71" fmla="*/ 2493433 h 2743200"/>
                  <a:gd name="connsiteX72" fmla="*/ 1024467 w 1790700"/>
                  <a:gd name="connsiteY72" fmla="*/ 2569633 h 2743200"/>
                  <a:gd name="connsiteX73" fmla="*/ 1024467 w 1790700"/>
                  <a:gd name="connsiteY73" fmla="*/ 2497667 h 2743200"/>
                  <a:gd name="connsiteX74" fmla="*/ 1049867 w 1790700"/>
                  <a:gd name="connsiteY74" fmla="*/ 2544233 h 2743200"/>
                  <a:gd name="connsiteX75" fmla="*/ 1071034 w 1790700"/>
                  <a:gd name="connsiteY75" fmla="*/ 2501900 h 2743200"/>
                  <a:gd name="connsiteX76" fmla="*/ 1096434 w 1790700"/>
                  <a:gd name="connsiteY76" fmla="*/ 2501900 h 2743200"/>
                  <a:gd name="connsiteX77" fmla="*/ 1113367 w 1790700"/>
                  <a:gd name="connsiteY77" fmla="*/ 2544233 h 2743200"/>
                  <a:gd name="connsiteX78" fmla="*/ 1138767 w 1790700"/>
                  <a:gd name="connsiteY78" fmla="*/ 2544233 h 2743200"/>
                  <a:gd name="connsiteX79" fmla="*/ 1117600 w 1790700"/>
                  <a:gd name="connsiteY79" fmla="*/ 2391833 h 2743200"/>
                  <a:gd name="connsiteX80" fmla="*/ 1202267 w 1790700"/>
                  <a:gd name="connsiteY80" fmla="*/ 2353733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790700" h="2743200">
                    <a:moveTo>
                      <a:pt x="1202267" y="2353733"/>
                    </a:moveTo>
                    <a:lnTo>
                      <a:pt x="1172634" y="2252133"/>
                    </a:lnTo>
                    <a:lnTo>
                      <a:pt x="1117600" y="2281767"/>
                    </a:lnTo>
                    <a:lnTo>
                      <a:pt x="1020234" y="2154767"/>
                    </a:lnTo>
                    <a:lnTo>
                      <a:pt x="973667" y="2146300"/>
                    </a:lnTo>
                    <a:lnTo>
                      <a:pt x="973667" y="2120900"/>
                    </a:lnTo>
                    <a:lnTo>
                      <a:pt x="1011767" y="2095500"/>
                    </a:lnTo>
                    <a:lnTo>
                      <a:pt x="986367" y="2010833"/>
                    </a:lnTo>
                    <a:lnTo>
                      <a:pt x="1079500" y="2019300"/>
                    </a:lnTo>
                    <a:lnTo>
                      <a:pt x="1121834" y="2048933"/>
                    </a:lnTo>
                    <a:lnTo>
                      <a:pt x="1164167" y="2015067"/>
                    </a:lnTo>
                    <a:lnTo>
                      <a:pt x="1270000" y="2010833"/>
                    </a:lnTo>
                    <a:lnTo>
                      <a:pt x="1413934" y="1917700"/>
                    </a:lnTo>
                    <a:lnTo>
                      <a:pt x="1557867" y="1921933"/>
                    </a:lnTo>
                    <a:lnTo>
                      <a:pt x="1604434" y="1837267"/>
                    </a:lnTo>
                    <a:lnTo>
                      <a:pt x="1651000" y="1782233"/>
                    </a:lnTo>
                    <a:lnTo>
                      <a:pt x="1790700" y="1752600"/>
                    </a:lnTo>
                    <a:lnTo>
                      <a:pt x="1468967" y="1409700"/>
                    </a:lnTo>
                    <a:lnTo>
                      <a:pt x="1494367" y="1367367"/>
                    </a:lnTo>
                    <a:lnTo>
                      <a:pt x="1430867" y="1341967"/>
                    </a:lnTo>
                    <a:lnTo>
                      <a:pt x="1426634" y="1274233"/>
                    </a:lnTo>
                    <a:lnTo>
                      <a:pt x="1375834" y="1181100"/>
                    </a:lnTo>
                    <a:lnTo>
                      <a:pt x="1418167" y="1164167"/>
                    </a:lnTo>
                    <a:lnTo>
                      <a:pt x="1439334" y="1181100"/>
                    </a:lnTo>
                    <a:lnTo>
                      <a:pt x="1468967" y="1147233"/>
                    </a:lnTo>
                    <a:lnTo>
                      <a:pt x="1524000" y="1185333"/>
                    </a:lnTo>
                    <a:lnTo>
                      <a:pt x="1566334" y="1151467"/>
                    </a:lnTo>
                    <a:lnTo>
                      <a:pt x="1655234" y="1151467"/>
                    </a:lnTo>
                    <a:lnTo>
                      <a:pt x="1646767" y="982133"/>
                    </a:lnTo>
                    <a:lnTo>
                      <a:pt x="1676400" y="910167"/>
                    </a:lnTo>
                    <a:lnTo>
                      <a:pt x="1502834" y="681567"/>
                    </a:lnTo>
                    <a:lnTo>
                      <a:pt x="1435100" y="728133"/>
                    </a:lnTo>
                    <a:lnTo>
                      <a:pt x="1430867" y="685800"/>
                    </a:lnTo>
                    <a:lnTo>
                      <a:pt x="1392767" y="613833"/>
                    </a:lnTo>
                    <a:lnTo>
                      <a:pt x="1367367" y="613833"/>
                    </a:lnTo>
                    <a:lnTo>
                      <a:pt x="1341967" y="554567"/>
                    </a:lnTo>
                    <a:lnTo>
                      <a:pt x="1278467" y="554567"/>
                    </a:lnTo>
                    <a:lnTo>
                      <a:pt x="1227667" y="406400"/>
                    </a:lnTo>
                    <a:lnTo>
                      <a:pt x="1109134" y="304800"/>
                    </a:lnTo>
                    <a:lnTo>
                      <a:pt x="1109134" y="245533"/>
                    </a:lnTo>
                    <a:lnTo>
                      <a:pt x="867834" y="0"/>
                    </a:lnTo>
                    <a:lnTo>
                      <a:pt x="643467" y="444500"/>
                    </a:lnTo>
                    <a:lnTo>
                      <a:pt x="783167" y="524933"/>
                    </a:lnTo>
                    <a:lnTo>
                      <a:pt x="804334" y="567267"/>
                    </a:lnTo>
                    <a:lnTo>
                      <a:pt x="804334" y="749300"/>
                    </a:lnTo>
                    <a:lnTo>
                      <a:pt x="715434" y="893233"/>
                    </a:lnTo>
                    <a:lnTo>
                      <a:pt x="444500" y="817033"/>
                    </a:lnTo>
                    <a:lnTo>
                      <a:pt x="359834" y="825500"/>
                    </a:lnTo>
                    <a:lnTo>
                      <a:pt x="93134" y="1176867"/>
                    </a:lnTo>
                    <a:lnTo>
                      <a:pt x="84667" y="1299633"/>
                    </a:lnTo>
                    <a:lnTo>
                      <a:pt x="4234" y="1447800"/>
                    </a:lnTo>
                    <a:lnTo>
                      <a:pt x="84667" y="1646767"/>
                    </a:lnTo>
                    <a:lnTo>
                      <a:pt x="33867" y="1735667"/>
                    </a:lnTo>
                    <a:lnTo>
                      <a:pt x="29634" y="1896533"/>
                    </a:lnTo>
                    <a:lnTo>
                      <a:pt x="0" y="1968500"/>
                    </a:lnTo>
                    <a:lnTo>
                      <a:pt x="59267" y="2230967"/>
                    </a:lnTo>
                    <a:lnTo>
                      <a:pt x="194734" y="2273300"/>
                    </a:lnTo>
                    <a:lnTo>
                      <a:pt x="258234" y="2269067"/>
                    </a:lnTo>
                    <a:lnTo>
                      <a:pt x="283634" y="2307167"/>
                    </a:lnTo>
                    <a:lnTo>
                      <a:pt x="381000" y="2319867"/>
                    </a:lnTo>
                    <a:lnTo>
                      <a:pt x="419100" y="2362200"/>
                    </a:lnTo>
                    <a:lnTo>
                      <a:pt x="469900" y="2336800"/>
                    </a:lnTo>
                    <a:lnTo>
                      <a:pt x="512234" y="2383367"/>
                    </a:lnTo>
                    <a:lnTo>
                      <a:pt x="436034" y="2446867"/>
                    </a:lnTo>
                    <a:lnTo>
                      <a:pt x="537634" y="2599267"/>
                    </a:lnTo>
                    <a:lnTo>
                      <a:pt x="554567" y="2667000"/>
                    </a:lnTo>
                    <a:lnTo>
                      <a:pt x="618067" y="2667000"/>
                    </a:lnTo>
                    <a:lnTo>
                      <a:pt x="855134" y="2700867"/>
                    </a:lnTo>
                    <a:lnTo>
                      <a:pt x="876300" y="2743200"/>
                    </a:lnTo>
                    <a:lnTo>
                      <a:pt x="918634" y="2709333"/>
                    </a:lnTo>
                    <a:lnTo>
                      <a:pt x="914400" y="2552700"/>
                    </a:lnTo>
                    <a:lnTo>
                      <a:pt x="986367" y="2493433"/>
                    </a:lnTo>
                    <a:lnTo>
                      <a:pt x="1024467" y="2569633"/>
                    </a:lnTo>
                    <a:lnTo>
                      <a:pt x="1024467" y="2497667"/>
                    </a:lnTo>
                    <a:lnTo>
                      <a:pt x="1049867" y="2544233"/>
                    </a:lnTo>
                    <a:lnTo>
                      <a:pt x="1071034" y="2501900"/>
                    </a:lnTo>
                    <a:lnTo>
                      <a:pt x="1096434" y="2501900"/>
                    </a:lnTo>
                    <a:lnTo>
                      <a:pt x="1113367" y="2544233"/>
                    </a:lnTo>
                    <a:lnTo>
                      <a:pt x="1138767" y="2544233"/>
                    </a:lnTo>
                    <a:lnTo>
                      <a:pt x="1117600" y="2391833"/>
                    </a:lnTo>
                    <a:lnTo>
                      <a:pt x="1202267" y="2353733"/>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87" name="Frihandsfigur 9">
                <a:extLst>
                  <a:ext uri="{FF2B5EF4-FFF2-40B4-BE49-F238E27FC236}">
                    <a16:creationId xmlns:a16="http://schemas.microsoft.com/office/drawing/2014/main" id="{D5DA86A2-63C0-6C13-7252-A230886CB7D7}"/>
                  </a:ext>
                </a:extLst>
              </p:cNvPr>
              <p:cNvSpPr/>
              <p:nvPr/>
            </p:nvSpPr>
            <p:spPr bwMode="auto">
              <a:xfrm>
                <a:off x="4178605" y="2980439"/>
                <a:ext cx="502089" cy="710782"/>
              </a:xfrm>
              <a:custGeom>
                <a:avLst/>
                <a:gdLst>
                  <a:gd name="connsiteX0" fmla="*/ 1092200 w 1134534"/>
                  <a:gd name="connsiteY0" fmla="*/ 198967 h 1604434"/>
                  <a:gd name="connsiteX1" fmla="*/ 1016000 w 1134534"/>
                  <a:gd name="connsiteY1" fmla="*/ 173567 h 1604434"/>
                  <a:gd name="connsiteX2" fmla="*/ 960967 w 1134534"/>
                  <a:gd name="connsiteY2" fmla="*/ 177800 h 1604434"/>
                  <a:gd name="connsiteX3" fmla="*/ 927100 w 1134534"/>
                  <a:gd name="connsiteY3" fmla="*/ 148167 h 1604434"/>
                  <a:gd name="connsiteX4" fmla="*/ 833967 w 1134534"/>
                  <a:gd name="connsiteY4" fmla="*/ 148167 h 1604434"/>
                  <a:gd name="connsiteX5" fmla="*/ 685800 w 1134534"/>
                  <a:gd name="connsiteY5" fmla="*/ 93134 h 1604434"/>
                  <a:gd name="connsiteX6" fmla="*/ 567267 w 1134534"/>
                  <a:gd name="connsiteY6" fmla="*/ 80434 h 1604434"/>
                  <a:gd name="connsiteX7" fmla="*/ 372534 w 1134534"/>
                  <a:gd name="connsiteY7" fmla="*/ 0 h 1604434"/>
                  <a:gd name="connsiteX8" fmla="*/ 262467 w 1134534"/>
                  <a:gd name="connsiteY8" fmla="*/ 63500 h 1604434"/>
                  <a:gd name="connsiteX9" fmla="*/ 279400 w 1134534"/>
                  <a:gd name="connsiteY9" fmla="*/ 143934 h 1604434"/>
                  <a:gd name="connsiteX10" fmla="*/ 198967 w 1134534"/>
                  <a:gd name="connsiteY10" fmla="*/ 186267 h 1604434"/>
                  <a:gd name="connsiteX11" fmla="*/ 220134 w 1134534"/>
                  <a:gd name="connsiteY11" fmla="*/ 351367 h 1604434"/>
                  <a:gd name="connsiteX12" fmla="*/ 220134 w 1134534"/>
                  <a:gd name="connsiteY12" fmla="*/ 351367 h 1604434"/>
                  <a:gd name="connsiteX13" fmla="*/ 190500 w 1134534"/>
                  <a:gd name="connsiteY13" fmla="*/ 296334 h 1604434"/>
                  <a:gd name="connsiteX14" fmla="*/ 143934 w 1134534"/>
                  <a:gd name="connsiteY14" fmla="*/ 296334 h 1604434"/>
                  <a:gd name="connsiteX15" fmla="*/ 143934 w 1134534"/>
                  <a:gd name="connsiteY15" fmla="*/ 342900 h 1604434"/>
                  <a:gd name="connsiteX16" fmla="*/ 110067 w 1134534"/>
                  <a:gd name="connsiteY16" fmla="*/ 292100 h 1604434"/>
                  <a:gd name="connsiteX17" fmla="*/ 110067 w 1134534"/>
                  <a:gd name="connsiteY17" fmla="*/ 355600 h 1604434"/>
                  <a:gd name="connsiteX18" fmla="*/ 76200 w 1134534"/>
                  <a:gd name="connsiteY18" fmla="*/ 292100 h 1604434"/>
                  <a:gd name="connsiteX19" fmla="*/ 0 w 1134534"/>
                  <a:gd name="connsiteY19" fmla="*/ 351367 h 1604434"/>
                  <a:gd name="connsiteX20" fmla="*/ 0 w 1134534"/>
                  <a:gd name="connsiteY20" fmla="*/ 503767 h 1604434"/>
                  <a:gd name="connsiteX21" fmla="*/ 63500 w 1134534"/>
                  <a:gd name="connsiteY21" fmla="*/ 516467 h 1604434"/>
                  <a:gd name="connsiteX22" fmla="*/ 63500 w 1134534"/>
                  <a:gd name="connsiteY22" fmla="*/ 592667 h 1604434"/>
                  <a:gd name="connsiteX23" fmla="*/ 198967 w 1134534"/>
                  <a:gd name="connsiteY23" fmla="*/ 592667 h 1604434"/>
                  <a:gd name="connsiteX24" fmla="*/ 228600 w 1134534"/>
                  <a:gd name="connsiteY24" fmla="*/ 529167 h 1604434"/>
                  <a:gd name="connsiteX25" fmla="*/ 296334 w 1134534"/>
                  <a:gd name="connsiteY25" fmla="*/ 660400 h 1604434"/>
                  <a:gd name="connsiteX26" fmla="*/ 325967 w 1134534"/>
                  <a:gd name="connsiteY26" fmla="*/ 694267 h 1604434"/>
                  <a:gd name="connsiteX27" fmla="*/ 376767 w 1134534"/>
                  <a:gd name="connsiteY27" fmla="*/ 770467 h 1604434"/>
                  <a:gd name="connsiteX28" fmla="*/ 406400 w 1134534"/>
                  <a:gd name="connsiteY28" fmla="*/ 762000 h 1604434"/>
                  <a:gd name="connsiteX29" fmla="*/ 440267 w 1134534"/>
                  <a:gd name="connsiteY29" fmla="*/ 821267 h 1604434"/>
                  <a:gd name="connsiteX30" fmla="*/ 444500 w 1134534"/>
                  <a:gd name="connsiteY30" fmla="*/ 897467 h 1604434"/>
                  <a:gd name="connsiteX31" fmla="*/ 550334 w 1134534"/>
                  <a:gd name="connsiteY31" fmla="*/ 982134 h 1604434"/>
                  <a:gd name="connsiteX32" fmla="*/ 613834 w 1134534"/>
                  <a:gd name="connsiteY32" fmla="*/ 982134 h 1604434"/>
                  <a:gd name="connsiteX33" fmla="*/ 711200 w 1134534"/>
                  <a:gd name="connsiteY33" fmla="*/ 1134534 h 1604434"/>
                  <a:gd name="connsiteX34" fmla="*/ 706967 w 1134534"/>
                  <a:gd name="connsiteY34" fmla="*/ 1214967 h 1604434"/>
                  <a:gd name="connsiteX35" fmla="*/ 626534 w 1134534"/>
                  <a:gd name="connsiteY35" fmla="*/ 1303867 h 1604434"/>
                  <a:gd name="connsiteX36" fmla="*/ 723900 w 1134534"/>
                  <a:gd name="connsiteY36" fmla="*/ 1473200 h 1604434"/>
                  <a:gd name="connsiteX37" fmla="*/ 774700 w 1134534"/>
                  <a:gd name="connsiteY37" fmla="*/ 1477434 h 1604434"/>
                  <a:gd name="connsiteX38" fmla="*/ 859367 w 1134534"/>
                  <a:gd name="connsiteY38" fmla="*/ 1604434 h 1604434"/>
                  <a:gd name="connsiteX39" fmla="*/ 897467 w 1134534"/>
                  <a:gd name="connsiteY39" fmla="*/ 1604434 h 1604434"/>
                  <a:gd name="connsiteX40" fmla="*/ 935567 w 1134534"/>
                  <a:gd name="connsiteY40" fmla="*/ 1553634 h 1604434"/>
                  <a:gd name="connsiteX41" fmla="*/ 939800 w 1134534"/>
                  <a:gd name="connsiteY41" fmla="*/ 1507067 h 1604434"/>
                  <a:gd name="connsiteX42" fmla="*/ 999067 w 1134534"/>
                  <a:gd name="connsiteY42" fmla="*/ 1540934 h 1604434"/>
                  <a:gd name="connsiteX43" fmla="*/ 1037167 w 1134534"/>
                  <a:gd name="connsiteY43" fmla="*/ 1519767 h 1604434"/>
                  <a:gd name="connsiteX44" fmla="*/ 1041400 w 1134534"/>
                  <a:gd name="connsiteY44" fmla="*/ 1422400 h 1604434"/>
                  <a:gd name="connsiteX45" fmla="*/ 1092200 w 1134534"/>
                  <a:gd name="connsiteY45" fmla="*/ 1240367 h 1604434"/>
                  <a:gd name="connsiteX46" fmla="*/ 1054100 w 1134534"/>
                  <a:gd name="connsiteY46" fmla="*/ 1227667 h 1604434"/>
                  <a:gd name="connsiteX47" fmla="*/ 1062567 w 1134534"/>
                  <a:gd name="connsiteY47" fmla="*/ 1155700 h 1604434"/>
                  <a:gd name="connsiteX48" fmla="*/ 994834 w 1134534"/>
                  <a:gd name="connsiteY48" fmla="*/ 994834 h 1604434"/>
                  <a:gd name="connsiteX49" fmla="*/ 1011767 w 1134534"/>
                  <a:gd name="connsiteY49" fmla="*/ 774700 h 1604434"/>
                  <a:gd name="connsiteX50" fmla="*/ 982134 w 1134534"/>
                  <a:gd name="connsiteY50" fmla="*/ 520700 h 1604434"/>
                  <a:gd name="connsiteX51" fmla="*/ 1003300 w 1134534"/>
                  <a:gd name="connsiteY51" fmla="*/ 486834 h 1604434"/>
                  <a:gd name="connsiteX52" fmla="*/ 994834 w 1134534"/>
                  <a:gd name="connsiteY52" fmla="*/ 427567 h 1604434"/>
                  <a:gd name="connsiteX53" fmla="*/ 1071034 w 1134534"/>
                  <a:gd name="connsiteY53" fmla="*/ 414867 h 1604434"/>
                  <a:gd name="connsiteX54" fmla="*/ 1079500 w 1134534"/>
                  <a:gd name="connsiteY54" fmla="*/ 469900 h 1604434"/>
                  <a:gd name="connsiteX55" fmla="*/ 1109134 w 1134534"/>
                  <a:gd name="connsiteY55" fmla="*/ 478367 h 1604434"/>
                  <a:gd name="connsiteX56" fmla="*/ 1113367 w 1134534"/>
                  <a:gd name="connsiteY56" fmla="*/ 431800 h 1604434"/>
                  <a:gd name="connsiteX57" fmla="*/ 1134534 w 1134534"/>
                  <a:gd name="connsiteY57" fmla="*/ 406400 h 1604434"/>
                  <a:gd name="connsiteX58" fmla="*/ 1054100 w 1134534"/>
                  <a:gd name="connsiteY58" fmla="*/ 292100 h 1604434"/>
                  <a:gd name="connsiteX59" fmla="*/ 1092200 w 1134534"/>
                  <a:gd name="connsiteY59" fmla="*/ 198967 h 160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34534" h="1604434">
                    <a:moveTo>
                      <a:pt x="1092200" y="198967"/>
                    </a:moveTo>
                    <a:lnTo>
                      <a:pt x="1016000" y="173567"/>
                    </a:lnTo>
                    <a:lnTo>
                      <a:pt x="960967" y="177800"/>
                    </a:lnTo>
                    <a:lnTo>
                      <a:pt x="927100" y="148167"/>
                    </a:lnTo>
                    <a:lnTo>
                      <a:pt x="833967" y="148167"/>
                    </a:lnTo>
                    <a:lnTo>
                      <a:pt x="685800" y="93134"/>
                    </a:lnTo>
                    <a:lnTo>
                      <a:pt x="567267" y="80434"/>
                    </a:lnTo>
                    <a:lnTo>
                      <a:pt x="372534" y="0"/>
                    </a:lnTo>
                    <a:lnTo>
                      <a:pt x="262467" y="63500"/>
                    </a:lnTo>
                    <a:lnTo>
                      <a:pt x="279400" y="143934"/>
                    </a:lnTo>
                    <a:lnTo>
                      <a:pt x="198967" y="186267"/>
                    </a:lnTo>
                    <a:lnTo>
                      <a:pt x="220134" y="351367"/>
                    </a:lnTo>
                    <a:lnTo>
                      <a:pt x="220134" y="351367"/>
                    </a:lnTo>
                    <a:lnTo>
                      <a:pt x="190500" y="296334"/>
                    </a:lnTo>
                    <a:lnTo>
                      <a:pt x="143934" y="296334"/>
                    </a:lnTo>
                    <a:lnTo>
                      <a:pt x="143934" y="342900"/>
                    </a:lnTo>
                    <a:lnTo>
                      <a:pt x="110067" y="292100"/>
                    </a:lnTo>
                    <a:lnTo>
                      <a:pt x="110067" y="355600"/>
                    </a:lnTo>
                    <a:lnTo>
                      <a:pt x="76200" y="292100"/>
                    </a:lnTo>
                    <a:lnTo>
                      <a:pt x="0" y="351367"/>
                    </a:lnTo>
                    <a:lnTo>
                      <a:pt x="0" y="503767"/>
                    </a:lnTo>
                    <a:lnTo>
                      <a:pt x="63500" y="516467"/>
                    </a:lnTo>
                    <a:lnTo>
                      <a:pt x="63500" y="592667"/>
                    </a:lnTo>
                    <a:lnTo>
                      <a:pt x="198967" y="592667"/>
                    </a:lnTo>
                    <a:lnTo>
                      <a:pt x="228600" y="529167"/>
                    </a:lnTo>
                    <a:lnTo>
                      <a:pt x="296334" y="660400"/>
                    </a:lnTo>
                    <a:lnTo>
                      <a:pt x="325967" y="694267"/>
                    </a:lnTo>
                    <a:lnTo>
                      <a:pt x="376767" y="770467"/>
                    </a:lnTo>
                    <a:lnTo>
                      <a:pt x="406400" y="762000"/>
                    </a:lnTo>
                    <a:lnTo>
                      <a:pt x="440267" y="821267"/>
                    </a:lnTo>
                    <a:lnTo>
                      <a:pt x="444500" y="897467"/>
                    </a:lnTo>
                    <a:lnTo>
                      <a:pt x="550334" y="982134"/>
                    </a:lnTo>
                    <a:lnTo>
                      <a:pt x="613834" y="982134"/>
                    </a:lnTo>
                    <a:lnTo>
                      <a:pt x="711200" y="1134534"/>
                    </a:lnTo>
                    <a:lnTo>
                      <a:pt x="706967" y="1214967"/>
                    </a:lnTo>
                    <a:lnTo>
                      <a:pt x="626534" y="1303867"/>
                    </a:lnTo>
                    <a:lnTo>
                      <a:pt x="723900" y="1473200"/>
                    </a:lnTo>
                    <a:lnTo>
                      <a:pt x="774700" y="1477434"/>
                    </a:lnTo>
                    <a:lnTo>
                      <a:pt x="859367" y="1604434"/>
                    </a:lnTo>
                    <a:lnTo>
                      <a:pt x="897467" y="1604434"/>
                    </a:lnTo>
                    <a:lnTo>
                      <a:pt x="935567" y="1553634"/>
                    </a:lnTo>
                    <a:lnTo>
                      <a:pt x="939800" y="1507067"/>
                    </a:lnTo>
                    <a:lnTo>
                      <a:pt x="999067" y="1540934"/>
                    </a:lnTo>
                    <a:lnTo>
                      <a:pt x="1037167" y="1519767"/>
                    </a:lnTo>
                    <a:lnTo>
                      <a:pt x="1041400" y="1422400"/>
                    </a:lnTo>
                    <a:lnTo>
                      <a:pt x="1092200" y="1240367"/>
                    </a:lnTo>
                    <a:lnTo>
                      <a:pt x="1054100" y="1227667"/>
                    </a:lnTo>
                    <a:lnTo>
                      <a:pt x="1062567" y="1155700"/>
                    </a:lnTo>
                    <a:lnTo>
                      <a:pt x="994834" y="994834"/>
                    </a:lnTo>
                    <a:cubicBezTo>
                      <a:pt x="1000588" y="921465"/>
                      <a:pt x="1011767" y="848295"/>
                      <a:pt x="1011767" y="774700"/>
                    </a:cubicBezTo>
                    <a:lnTo>
                      <a:pt x="982134" y="520700"/>
                    </a:lnTo>
                    <a:lnTo>
                      <a:pt x="1003300" y="486834"/>
                    </a:lnTo>
                    <a:lnTo>
                      <a:pt x="994834" y="427567"/>
                    </a:lnTo>
                    <a:lnTo>
                      <a:pt x="1071034" y="414867"/>
                    </a:lnTo>
                    <a:lnTo>
                      <a:pt x="1079500" y="469900"/>
                    </a:lnTo>
                    <a:lnTo>
                      <a:pt x="1109134" y="478367"/>
                    </a:lnTo>
                    <a:lnTo>
                      <a:pt x="1113367" y="431800"/>
                    </a:lnTo>
                    <a:lnTo>
                      <a:pt x="1134534" y="406400"/>
                    </a:lnTo>
                    <a:lnTo>
                      <a:pt x="1054100" y="292100"/>
                    </a:lnTo>
                    <a:lnTo>
                      <a:pt x="1092200" y="198967"/>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88" name="Frihandsfigur 10">
                <a:extLst>
                  <a:ext uri="{FF2B5EF4-FFF2-40B4-BE49-F238E27FC236}">
                    <a16:creationId xmlns:a16="http://schemas.microsoft.com/office/drawing/2014/main" id="{E0A7330D-CB6A-C515-7954-11DFBC721E64}"/>
                  </a:ext>
                </a:extLst>
              </p:cNvPr>
              <p:cNvSpPr/>
              <p:nvPr/>
            </p:nvSpPr>
            <p:spPr bwMode="auto">
              <a:xfrm>
                <a:off x="3788228" y="2989033"/>
                <a:ext cx="768479" cy="822493"/>
              </a:xfrm>
              <a:custGeom>
                <a:avLst/>
                <a:gdLst>
                  <a:gd name="connsiteX0" fmla="*/ 1735667 w 1735667"/>
                  <a:gd name="connsiteY0" fmla="*/ 1579033 h 1854200"/>
                  <a:gd name="connsiteX1" fmla="*/ 1655233 w 1735667"/>
                  <a:gd name="connsiteY1" fmla="*/ 1456267 h 1854200"/>
                  <a:gd name="connsiteX2" fmla="*/ 1600200 w 1735667"/>
                  <a:gd name="connsiteY2" fmla="*/ 1447800 h 1854200"/>
                  <a:gd name="connsiteX3" fmla="*/ 1519767 w 1735667"/>
                  <a:gd name="connsiteY3" fmla="*/ 1286933 h 1854200"/>
                  <a:gd name="connsiteX4" fmla="*/ 1583267 w 1735667"/>
                  <a:gd name="connsiteY4" fmla="*/ 1202267 h 1854200"/>
                  <a:gd name="connsiteX5" fmla="*/ 1600200 w 1735667"/>
                  <a:gd name="connsiteY5" fmla="*/ 1117600 h 1854200"/>
                  <a:gd name="connsiteX6" fmla="*/ 1494367 w 1735667"/>
                  <a:gd name="connsiteY6" fmla="*/ 952500 h 1854200"/>
                  <a:gd name="connsiteX7" fmla="*/ 1430867 w 1735667"/>
                  <a:gd name="connsiteY7" fmla="*/ 956733 h 1854200"/>
                  <a:gd name="connsiteX8" fmla="*/ 1325033 w 1735667"/>
                  <a:gd name="connsiteY8" fmla="*/ 876300 h 1854200"/>
                  <a:gd name="connsiteX9" fmla="*/ 1329267 w 1735667"/>
                  <a:gd name="connsiteY9" fmla="*/ 787400 h 1854200"/>
                  <a:gd name="connsiteX10" fmla="*/ 1286933 w 1735667"/>
                  <a:gd name="connsiteY10" fmla="*/ 728133 h 1854200"/>
                  <a:gd name="connsiteX11" fmla="*/ 1248833 w 1735667"/>
                  <a:gd name="connsiteY11" fmla="*/ 740833 h 1854200"/>
                  <a:gd name="connsiteX12" fmla="*/ 1176867 w 1735667"/>
                  <a:gd name="connsiteY12" fmla="*/ 630767 h 1854200"/>
                  <a:gd name="connsiteX13" fmla="*/ 1104900 w 1735667"/>
                  <a:gd name="connsiteY13" fmla="*/ 499533 h 1854200"/>
                  <a:gd name="connsiteX14" fmla="*/ 1079500 w 1735667"/>
                  <a:gd name="connsiteY14" fmla="*/ 558800 h 1854200"/>
                  <a:gd name="connsiteX15" fmla="*/ 944033 w 1735667"/>
                  <a:gd name="connsiteY15" fmla="*/ 571500 h 1854200"/>
                  <a:gd name="connsiteX16" fmla="*/ 952500 w 1735667"/>
                  <a:gd name="connsiteY16" fmla="*/ 491067 h 1854200"/>
                  <a:gd name="connsiteX17" fmla="*/ 884767 w 1735667"/>
                  <a:gd name="connsiteY17" fmla="*/ 474133 h 1854200"/>
                  <a:gd name="connsiteX18" fmla="*/ 850900 w 1735667"/>
                  <a:gd name="connsiteY18" fmla="*/ 524933 h 1854200"/>
                  <a:gd name="connsiteX19" fmla="*/ 825500 w 1735667"/>
                  <a:gd name="connsiteY19" fmla="*/ 461433 h 1854200"/>
                  <a:gd name="connsiteX20" fmla="*/ 749300 w 1735667"/>
                  <a:gd name="connsiteY20" fmla="*/ 465667 h 1854200"/>
                  <a:gd name="connsiteX21" fmla="*/ 584200 w 1735667"/>
                  <a:gd name="connsiteY21" fmla="*/ 436033 h 1854200"/>
                  <a:gd name="connsiteX22" fmla="*/ 524933 w 1735667"/>
                  <a:gd name="connsiteY22" fmla="*/ 440267 h 1854200"/>
                  <a:gd name="connsiteX23" fmla="*/ 495300 w 1735667"/>
                  <a:gd name="connsiteY23" fmla="*/ 342900 h 1854200"/>
                  <a:gd name="connsiteX24" fmla="*/ 406400 w 1735667"/>
                  <a:gd name="connsiteY24" fmla="*/ 215900 h 1854200"/>
                  <a:gd name="connsiteX25" fmla="*/ 478367 w 1735667"/>
                  <a:gd name="connsiteY25" fmla="*/ 169333 h 1854200"/>
                  <a:gd name="connsiteX26" fmla="*/ 444500 w 1735667"/>
                  <a:gd name="connsiteY26" fmla="*/ 114300 h 1854200"/>
                  <a:gd name="connsiteX27" fmla="*/ 397933 w 1735667"/>
                  <a:gd name="connsiteY27" fmla="*/ 131233 h 1854200"/>
                  <a:gd name="connsiteX28" fmla="*/ 355600 w 1735667"/>
                  <a:gd name="connsiteY28" fmla="*/ 88900 h 1854200"/>
                  <a:gd name="connsiteX29" fmla="*/ 254000 w 1735667"/>
                  <a:gd name="connsiteY29" fmla="*/ 84667 h 1854200"/>
                  <a:gd name="connsiteX30" fmla="*/ 232833 w 1735667"/>
                  <a:gd name="connsiteY30" fmla="*/ 38100 h 1854200"/>
                  <a:gd name="connsiteX31" fmla="*/ 156633 w 1735667"/>
                  <a:gd name="connsiteY31" fmla="*/ 38100 h 1854200"/>
                  <a:gd name="connsiteX32" fmla="*/ 33867 w 1735667"/>
                  <a:gd name="connsiteY32" fmla="*/ 0 h 1854200"/>
                  <a:gd name="connsiteX33" fmla="*/ 8467 w 1735667"/>
                  <a:gd name="connsiteY33" fmla="*/ 80433 h 1854200"/>
                  <a:gd name="connsiteX34" fmla="*/ 38100 w 1735667"/>
                  <a:gd name="connsiteY34" fmla="*/ 131233 h 1854200"/>
                  <a:gd name="connsiteX35" fmla="*/ 0 w 1735667"/>
                  <a:gd name="connsiteY35" fmla="*/ 359833 h 1854200"/>
                  <a:gd name="connsiteX36" fmla="*/ 63500 w 1735667"/>
                  <a:gd name="connsiteY36" fmla="*/ 474133 h 1854200"/>
                  <a:gd name="connsiteX37" fmla="*/ 118533 w 1735667"/>
                  <a:gd name="connsiteY37" fmla="*/ 503767 h 1854200"/>
                  <a:gd name="connsiteX38" fmla="*/ 165100 w 1735667"/>
                  <a:gd name="connsiteY38" fmla="*/ 503767 h 1854200"/>
                  <a:gd name="connsiteX39" fmla="*/ 249767 w 1735667"/>
                  <a:gd name="connsiteY39" fmla="*/ 651933 h 1854200"/>
                  <a:gd name="connsiteX40" fmla="*/ 237067 w 1735667"/>
                  <a:gd name="connsiteY40" fmla="*/ 762000 h 1854200"/>
                  <a:gd name="connsiteX41" fmla="*/ 173567 w 1735667"/>
                  <a:gd name="connsiteY41" fmla="*/ 901700 h 1854200"/>
                  <a:gd name="connsiteX42" fmla="*/ 292100 w 1735667"/>
                  <a:gd name="connsiteY42" fmla="*/ 1058333 h 1854200"/>
                  <a:gd name="connsiteX43" fmla="*/ 376767 w 1735667"/>
                  <a:gd name="connsiteY43" fmla="*/ 1185333 h 1854200"/>
                  <a:gd name="connsiteX44" fmla="*/ 482600 w 1735667"/>
                  <a:gd name="connsiteY44" fmla="*/ 1397000 h 1854200"/>
                  <a:gd name="connsiteX45" fmla="*/ 529167 w 1735667"/>
                  <a:gd name="connsiteY45" fmla="*/ 1413933 h 1854200"/>
                  <a:gd name="connsiteX46" fmla="*/ 647700 w 1735667"/>
                  <a:gd name="connsiteY46" fmla="*/ 1591733 h 1854200"/>
                  <a:gd name="connsiteX47" fmla="*/ 736600 w 1735667"/>
                  <a:gd name="connsiteY47" fmla="*/ 1570567 h 1854200"/>
                  <a:gd name="connsiteX48" fmla="*/ 732367 w 1735667"/>
                  <a:gd name="connsiteY48" fmla="*/ 1629833 h 1854200"/>
                  <a:gd name="connsiteX49" fmla="*/ 838200 w 1735667"/>
                  <a:gd name="connsiteY49" fmla="*/ 1727200 h 1854200"/>
                  <a:gd name="connsiteX50" fmla="*/ 952500 w 1735667"/>
                  <a:gd name="connsiteY50" fmla="*/ 1752600 h 1854200"/>
                  <a:gd name="connsiteX51" fmla="*/ 939800 w 1735667"/>
                  <a:gd name="connsiteY51" fmla="*/ 1693333 h 1854200"/>
                  <a:gd name="connsiteX52" fmla="*/ 986367 w 1735667"/>
                  <a:gd name="connsiteY52" fmla="*/ 1676400 h 1854200"/>
                  <a:gd name="connsiteX53" fmla="*/ 1172633 w 1735667"/>
                  <a:gd name="connsiteY53" fmla="*/ 1786467 h 1854200"/>
                  <a:gd name="connsiteX54" fmla="*/ 1214967 w 1735667"/>
                  <a:gd name="connsiteY54" fmla="*/ 1854200 h 1854200"/>
                  <a:gd name="connsiteX55" fmla="*/ 1257300 w 1735667"/>
                  <a:gd name="connsiteY55" fmla="*/ 1773767 h 1854200"/>
                  <a:gd name="connsiteX56" fmla="*/ 1312333 w 1735667"/>
                  <a:gd name="connsiteY56" fmla="*/ 1778000 h 1854200"/>
                  <a:gd name="connsiteX57" fmla="*/ 1333500 w 1735667"/>
                  <a:gd name="connsiteY57" fmla="*/ 1651000 h 1854200"/>
                  <a:gd name="connsiteX58" fmla="*/ 1380067 w 1735667"/>
                  <a:gd name="connsiteY58" fmla="*/ 1604433 h 1854200"/>
                  <a:gd name="connsiteX59" fmla="*/ 1439333 w 1735667"/>
                  <a:gd name="connsiteY59" fmla="*/ 1600200 h 1854200"/>
                  <a:gd name="connsiteX60" fmla="*/ 1511300 w 1735667"/>
                  <a:gd name="connsiteY60" fmla="*/ 1680633 h 1854200"/>
                  <a:gd name="connsiteX61" fmla="*/ 1600200 w 1735667"/>
                  <a:gd name="connsiteY61" fmla="*/ 1693333 h 1854200"/>
                  <a:gd name="connsiteX62" fmla="*/ 1663700 w 1735667"/>
                  <a:gd name="connsiteY62" fmla="*/ 1612900 h 1854200"/>
                  <a:gd name="connsiteX63" fmla="*/ 1655233 w 1735667"/>
                  <a:gd name="connsiteY63" fmla="*/ 1566333 h 1854200"/>
                  <a:gd name="connsiteX64" fmla="*/ 1735667 w 1735667"/>
                  <a:gd name="connsiteY64" fmla="*/ 1579033 h 18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735667" h="1854200">
                    <a:moveTo>
                      <a:pt x="1735667" y="1579033"/>
                    </a:moveTo>
                    <a:lnTo>
                      <a:pt x="1655233" y="1456267"/>
                    </a:lnTo>
                    <a:lnTo>
                      <a:pt x="1600200" y="1447800"/>
                    </a:lnTo>
                    <a:lnTo>
                      <a:pt x="1519767" y="1286933"/>
                    </a:lnTo>
                    <a:lnTo>
                      <a:pt x="1583267" y="1202267"/>
                    </a:lnTo>
                    <a:lnTo>
                      <a:pt x="1600200" y="1117600"/>
                    </a:lnTo>
                    <a:lnTo>
                      <a:pt x="1494367" y="952500"/>
                    </a:lnTo>
                    <a:lnTo>
                      <a:pt x="1430867" y="956733"/>
                    </a:lnTo>
                    <a:lnTo>
                      <a:pt x="1325033" y="876300"/>
                    </a:lnTo>
                    <a:lnTo>
                      <a:pt x="1329267" y="787400"/>
                    </a:lnTo>
                    <a:lnTo>
                      <a:pt x="1286933" y="728133"/>
                    </a:lnTo>
                    <a:lnTo>
                      <a:pt x="1248833" y="740833"/>
                    </a:lnTo>
                    <a:lnTo>
                      <a:pt x="1176867" y="630767"/>
                    </a:lnTo>
                    <a:lnTo>
                      <a:pt x="1104900" y="499533"/>
                    </a:lnTo>
                    <a:lnTo>
                      <a:pt x="1079500" y="558800"/>
                    </a:lnTo>
                    <a:lnTo>
                      <a:pt x="944033" y="571500"/>
                    </a:lnTo>
                    <a:lnTo>
                      <a:pt x="952500" y="491067"/>
                    </a:lnTo>
                    <a:lnTo>
                      <a:pt x="884767" y="474133"/>
                    </a:lnTo>
                    <a:lnTo>
                      <a:pt x="850900" y="524933"/>
                    </a:lnTo>
                    <a:lnTo>
                      <a:pt x="825500" y="461433"/>
                    </a:lnTo>
                    <a:lnTo>
                      <a:pt x="749300" y="465667"/>
                    </a:lnTo>
                    <a:lnTo>
                      <a:pt x="584200" y="436033"/>
                    </a:lnTo>
                    <a:lnTo>
                      <a:pt x="524933" y="440267"/>
                    </a:lnTo>
                    <a:lnTo>
                      <a:pt x="495300" y="342900"/>
                    </a:lnTo>
                    <a:lnTo>
                      <a:pt x="406400" y="215900"/>
                    </a:lnTo>
                    <a:lnTo>
                      <a:pt x="478367" y="169333"/>
                    </a:lnTo>
                    <a:lnTo>
                      <a:pt x="444500" y="114300"/>
                    </a:lnTo>
                    <a:lnTo>
                      <a:pt x="397933" y="131233"/>
                    </a:lnTo>
                    <a:lnTo>
                      <a:pt x="355600" y="88900"/>
                    </a:lnTo>
                    <a:lnTo>
                      <a:pt x="254000" y="84667"/>
                    </a:lnTo>
                    <a:lnTo>
                      <a:pt x="232833" y="38100"/>
                    </a:lnTo>
                    <a:lnTo>
                      <a:pt x="156633" y="38100"/>
                    </a:lnTo>
                    <a:lnTo>
                      <a:pt x="33867" y="0"/>
                    </a:lnTo>
                    <a:lnTo>
                      <a:pt x="8467" y="80433"/>
                    </a:lnTo>
                    <a:lnTo>
                      <a:pt x="38100" y="131233"/>
                    </a:lnTo>
                    <a:lnTo>
                      <a:pt x="0" y="359833"/>
                    </a:lnTo>
                    <a:lnTo>
                      <a:pt x="63500" y="474133"/>
                    </a:lnTo>
                    <a:lnTo>
                      <a:pt x="118533" y="503767"/>
                    </a:lnTo>
                    <a:lnTo>
                      <a:pt x="165100" y="503767"/>
                    </a:lnTo>
                    <a:lnTo>
                      <a:pt x="249767" y="651933"/>
                    </a:lnTo>
                    <a:lnTo>
                      <a:pt x="237067" y="762000"/>
                    </a:lnTo>
                    <a:lnTo>
                      <a:pt x="173567" y="901700"/>
                    </a:lnTo>
                    <a:cubicBezTo>
                      <a:pt x="288699" y="1059473"/>
                      <a:pt x="223233" y="1058333"/>
                      <a:pt x="292100" y="1058333"/>
                    </a:cubicBezTo>
                    <a:lnTo>
                      <a:pt x="376767" y="1185333"/>
                    </a:lnTo>
                    <a:lnTo>
                      <a:pt x="482600" y="1397000"/>
                    </a:lnTo>
                    <a:lnTo>
                      <a:pt x="529167" y="1413933"/>
                    </a:lnTo>
                    <a:lnTo>
                      <a:pt x="647700" y="1591733"/>
                    </a:lnTo>
                    <a:lnTo>
                      <a:pt x="736600" y="1570567"/>
                    </a:lnTo>
                    <a:lnTo>
                      <a:pt x="732367" y="1629833"/>
                    </a:lnTo>
                    <a:lnTo>
                      <a:pt x="838200" y="1727200"/>
                    </a:lnTo>
                    <a:lnTo>
                      <a:pt x="952500" y="1752600"/>
                    </a:lnTo>
                    <a:lnTo>
                      <a:pt x="939800" y="1693333"/>
                    </a:lnTo>
                    <a:cubicBezTo>
                      <a:pt x="983443" y="1675876"/>
                      <a:pt x="966935" y="1676400"/>
                      <a:pt x="986367" y="1676400"/>
                    </a:cubicBezTo>
                    <a:lnTo>
                      <a:pt x="1172633" y="1786467"/>
                    </a:lnTo>
                    <a:lnTo>
                      <a:pt x="1214967" y="1854200"/>
                    </a:lnTo>
                    <a:lnTo>
                      <a:pt x="1257300" y="1773767"/>
                    </a:lnTo>
                    <a:lnTo>
                      <a:pt x="1312333" y="1778000"/>
                    </a:lnTo>
                    <a:cubicBezTo>
                      <a:pt x="1333740" y="1653843"/>
                      <a:pt x="1333500" y="1696759"/>
                      <a:pt x="1333500" y="1651000"/>
                    </a:cubicBezTo>
                    <a:lnTo>
                      <a:pt x="1380067" y="1604433"/>
                    </a:lnTo>
                    <a:lnTo>
                      <a:pt x="1439333" y="1600200"/>
                    </a:lnTo>
                    <a:lnTo>
                      <a:pt x="1511300" y="1680633"/>
                    </a:lnTo>
                    <a:lnTo>
                      <a:pt x="1600200" y="1693333"/>
                    </a:lnTo>
                    <a:lnTo>
                      <a:pt x="1663700" y="1612900"/>
                    </a:lnTo>
                    <a:lnTo>
                      <a:pt x="1655233" y="1566333"/>
                    </a:lnTo>
                    <a:lnTo>
                      <a:pt x="1735667" y="1579033"/>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89" name="Frihandsfigur 11">
                <a:extLst>
                  <a:ext uri="{FF2B5EF4-FFF2-40B4-BE49-F238E27FC236}">
                    <a16:creationId xmlns:a16="http://schemas.microsoft.com/office/drawing/2014/main" id="{2AE58C03-2393-AECB-5794-4FF45EF1499F}"/>
                  </a:ext>
                </a:extLst>
              </p:cNvPr>
              <p:cNvSpPr>
                <a:spLocks noChangeArrowheads="1"/>
              </p:cNvSpPr>
              <p:nvPr/>
            </p:nvSpPr>
            <p:spPr bwMode="auto">
              <a:xfrm>
                <a:off x="4557933" y="3526722"/>
                <a:ext cx="332680" cy="452985"/>
              </a:xfrm>
              <a:custGeom>
                <a:avLst/>
                <a:gdLst>
                  <a:gd name="T0" fmla="*/ 102084 w 749300"/>
                  <a:gd name="T1" fmla="*/ 160423 h 1020234"/>
                  <a:gd name="T2" fmla="*/ 102084 w 749300"/>
                  <a:gd name="T3" fmla="*/ 102087 h 1020234"/>
                  <a:gd name="T4" fmla="*/ 131251 w 749300"/>
                  <a:gd name="T5" fmla="*/ 4861 h 1020234"/>
                  <a:gd name="T6" fmla="*/ 160418 w 749300"/>
                  <a:gd name="T7" fmla="*/ 12153 h 1020234"/>
                  <a:gd name="T8" fmla="*/ 177432 w 749300"/>
                  <a:gd name="T9" fmla="*/ 0 h 1020234"/>
                  <a:gd name="T10" fmla="*/ 196877 w 749300"/>
                  <a:gd name="T11" fmla="*/ 12153 h 1020234"/>
                  <a:gd name="T12" fmla="*/ 182294 w 749300"/>
                  <a:gd name="T13" fmla="*/ 31599 h 1020234"/>
                  <a:gd name="T14" fmla="*/ 204169 w 749300"/>
                  <a:gd name="T15" fmla="*/ 75351 h 1020234"/>
                  <a:gd name="T16" fmla="*/ 230905 w 749300"/>
                  <a:gd name="T17" fmla="*/ 43752 h 1020234"/>
                  <a:gd name="T18" fmla="*/ 269795 w 749300"/>
                  <a:gd name="T19" fmla="*/ 29168 h 1020234"/>
                  <a:gd name="T20" fmla="*/ 303823 w 749300"/>
                  <a:gd name="T21" fmla="*/ 92365 h 1020234"/>
                  <a:gd name="T22" fmla="*/ 335420 w 749300"/>
                  <a:gd name="T23" fmla="*/ 143409 h 1020234"/>
                  <a:gd name="T24" fmla="*/ 430213 w 749300"/>
                  <a:gd name="T25" fmla="*/ 204175 h 1020234"/>
                  <a:gd name="T26" fmla="*/ 427783 w 749300"/>
                  <a:gd name="T27" fmla="*/ 228481 h 1020234"/>
                  <a:gd name="T28" fmla="*/ 391324 w 749300"/>
                  <a:gd name="T29" fmla="*/ 223620 h 1020234"/>
                  <a:gd name="T30" fmla="*/ 391324 w 749300"/>
                  <a:gd name="T31" fmla="*/ 245496 h 1020234"/>
                  <a:gd name="T32" fmla="*/ 374309 w 749300"/>
                  <a:gd name="T33" fmla="*/ 277094 h 1020234"/>
                  <a:gd name="T34" fmla="*/ 369449 w 749300"/>
                  <a:gd name="T35" fmla="*/ 369459 h 1020234"/>
                  <a:gd name="T36" fmla="*/ 320837 w 749300"/>
                  <a:gd name="T37" fmla="*/ 396196 h 1020234"/>
                  <a:gd name="T38" fmla="*/ 303823 w 749300"/>
                  <a:gd name="T39" fmla="*/ 422933 h 1020234"/>
                  <a:gd name="T40" fmla="*/ 238197 w 749300"/>
                  <a:gd name="T41" fmla="*/ 452101 h 1020234"/>
                  <a:gd name="T42" fmla="*/ 182294 w 749300"/>
                  <a:gd name="T43" fmla="*/ 449670 h 1020234"/>
                  <a:gd name="T44" fmla="*/ 184724 w 749300"/>
                  <a:gd name="T45" fmla="*/ 495853 h 1020234"/>
                  <a:gd name="T46" fmla="*/ 177432 w 749300"/>
                  <a:gd name="T47" fmla="*/ 556619 h 1020234"/>
                  <a:gd name="T48" fmla="*/ 145835 w 749300"/>
                  <a:gd name="T49" fmla="*/ 585787 h 1020234"/>
                  <a:gd name="T50" fmla="*/ 94793 w 749300"/>
                  <a:gd name="T51" fmla="*/ 539604 h 1020234"/>
                  <a:gd name="T52" fmla="*/ 41320 w 749300"/>
                  <a:gd name="T53" fmla="*/ 493422 h 1020234"/>
                  <a:gd name="T54" fmla="*/ 29167 w 749300"/>
                  <a:gd name="T55" fmla="*/ 439948 h 1020234"/>
                  <a:gd name="T56" fmla="*/ 0 w 749300"/>
                  <a:gd name="T57" fmla="*/ 408349 h 1020234"/>
                  <a:gd name="T58" fmla="*/ 17014 w 749300"/>
                  <a:gd name="T59" fmla="*/ 367029 h 1020234"/>
                  <a:gd name="T60" fmla="*/ 65626 w 749300"/>
                  <a:gd name="T61" fmla="*/ 384043 h 1020234"/>
                  <a:gd name="T62" fmla="*/ 92362 w 749300"/>
                  <a:gd name="T63" fmla="*/ 364597 h 1020234"/>
                  <a:gd name="T64" fmla="*/ 102084 w 749300"/>
                  <a:gd name="T65" fmla="*/ 335430 h 1020234"/>
                  <a:gd name="T66" fmla="*/ 77779 w 749300"/>
                  <a:gd name="T67" fmla="*/ 306262 h 1020234"/>
                  <a:gd name="T68" fmla="*/ 97223 w 749300"/>
                  <a:gd name="T69" fmla="*/ 286817 h 1020234"/>
                  <a:gd name="T70" fmla="*/ 128821 w 749300"/>
                  <a:gd name="T71" fmla="*/ 277094 h 1020234"/>
                  <a:gd name="T72" fmla="*/ 140974 w 749300"/>
                  <a:gd name="T73" fmla="*/ 192022 h 1020234"/>
                  <a:gd name="T74" fmla="*/ 102084 w 749300"/>
                  <a:gd name="T75" fmla="*/ 160423 h 10202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49300"/>
                  <a:gd name="T115" fmla="*/ 0 h 1020234"/>
                  <a:gd name="T116" fmla="*/ 749300 w 749300"/>
                  <a:gd name="T117" fmla="*/ 1020234 h 10202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49300" h="1020234">
                    <a:moveTo>
                      <a:pt x="177800" y="279400"/>
                    </a:moveTo>
                    <a:lnTo>
                      <a:pt x="177800" y="177800"/>
                    </a:lnTo>
                    <a:lnTo>
                      <a:pt x="228600" y="8467"/>
                    </a:lnTo>
                    <a:lnTo>
                      <a:pt x="279400" y="21167"/>
                    </a:lnTo>
                    <a:lnTo>
                      <a:pt x="309033" y="0"/>
                    </a:lnTo>
                    <a:lnTo>
                      <a:pt x="342900" y="21167"/>
                    </a:lnTo>
                    <a:lnTo>
                      <a:pt x="317500" y="55034"/>
                    </a:lnTo>
                    <a:lnTo>
                      <a:pt x="355600" y="131234"/>
                    </a:lnTo>
                    <a:lnTo>
                      <a:pt x="402167" y="76200"/>
                    </a:lnTo>
                    <a:lnTo>
                      <a:pt x="469900" y="50800"/>
                    </a:lnTo>
                    <a:lnTo>
                      <a:pt x="529167" y="160867"/>
                    </a:lnTo>
                    <a:lnTo>
                      <a:pt x="584200" y="249767"/>
                    </a:lnTo>
                    <a:lnTo>
                      <a:pt x="749300" y="355600"/>
                    </a:lnTo>
                    <a:lnTo>
                      <a:pt x="745067" y="397934"/>
                    </a:lnTo>
                    <a:lnTo>
                      <a:pt x="681567" y="389467"/>
                    </a:lnTo>
                    <a:lnTo>
                      <a:pt x="681567" y="427567"/>
                    </a:lnTo>
                    <a:lnTo>
                      <a:pt x="651933" y="482600"/>
                    </a:lnTo>
                    <a:lnTo>
                      <a:pt x="643467" y="643467"/>
                    </a:lnTo>
                    <a:lnTo>
                      <a:pt x="558800" y="690034"/>
                    </a:lnTo>
                    <a:lnTo>
                      <a:pt x="529167" y="736600"/>
                    </a:lnTo>
                    <a:lnTo>
                      <a:pt x="414867" y="787400"/>
                    </a:lnTo>
                    <a:lnTo>
                      <a:pt x="317500" y="783167"/>
                    </a:lnTo>
                    <a:lnTo>
                      <a:pt x="321733" y="863600"/>
                    </a:lnTo>
                    <a:lnTo>
                      <a:pt x="309033" y="969434"/>
                    </a:lnTo>
                    <a:lnTo>
                      <a:pt x="254000" y="1020234"/>
                    </a:lnTo>
                    <a:lnTo>
                      <a:pt x="165100" y="939800"/>
                    </a:lnTo>
                    <a:lnTo>
                      <a:pt x="71967" y="859367"/>
                    </a:lnTo>
                    <a:lnTo>
                      <a:pt x="50800" y="766234"/>
                    </a:lnTo>
                    <a:lnTo>
                      <a:pt x="0" y="711200"/>
                    </a:lnTo>
                    <a:lnTo>
                      <a:pt x="29633" y="639234"/>
                    </a:lnTo>
                    <a:lnTo>
                      <a:pt x="114300" y="668867"/>
                    </a:lnTo>
                    <a:lnTo>
                      <a:pt x="160867" y="635000"/>
                    </a:lnTo>
                    <a:lnTo>
                      <a:pt x="177800" y="584200"/>
                    </a:lnTo>
                    <a:lnTo>
                      <a:pt x="135467" y="533400"/>
                    </a:lnTo>
                    <a:lnTo>
                      <a:pt x="169333" y="499534"/>
                    </a:lnTo>
                    <a:lnTo>
                      <a:pt x="224367" y="482600"/>
                    </a:lnTo>
                    <a:lnTo>
                      <a:pt x="245533" y="334434"/>
                    </a:lnTo>
                    <a:lnTo>
                      <a:pt x="177800" y="279400"/>
                    </a:lnTo>
                    <a:close/>
                  </a:path>
                </a:pathLst>
              </a:custGeom>
              <a:solidFill>
                <a:srgbClr val="FCAF17">
                  <a:lumMod val="40000"/>
                  <a:lumOff val="60000"/>
                </a:srgbClr>
              </a:solidFill>
              <a:ln w="3175" cap="flat" cmpd="sng" algn="ctr">
                <a:solidFill>
                  <a:srgbClr val="124680"/>
                </a:solidFill>
                <a:prstDash val="solid"/>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90" name="Frihandsfigur 12">
                <a:extLst>
                  <a:ext uri="{FF2B5EF4-FFF2-40B4-BE49-F238E27FC236}">
                    <a16:creationId xmlns:a16="http://schemas.microsoft.com/office/drawing/2014/main" id="{4AFE3F02-AB4D-9C23-B36C-14F36D3219C2}"/>
                  </a:ext>
                </a:extLst>
              </p:cNvPr>
              <p:cNvSpPr/>
              <p:nvPr/>
            </p:nvSpPr>
            <p:spPr bwMode="auto">
              <a:xfrm>
                <a:off x="4120907" y="3734187"/>
                <a:ext cx="277438" cy="502089"/>
              </a:xfrm>
              <a:custGeom>
                <a:avLst/>
                <a:gdLst>
                  <a:gd name="connsiteX0" fmla="*/ 618067 w 626534"/>
                  <a:gd name="connsiteY0" fmla="*/ 660400 h 1130300"/>
                  <a:gd name="connsiteX1" fmla="*/ 575734 w 626534"/>
                  <a:gd name="connsiteY1" fmla="*/ 639234 h 1130300"/>
                  <a:gd name="connsiteX2" fmla="*/ 567267 w 626534"/>
                  <a:gd name="connsiteY2" fmla="*/ 533400 h 1130300"/>
                  <a:gd name="connsiteX3" fmla="*/ 588434 w 626534"/>
                  <a:gd name="connsiteY3" fmla="*/ 486834 h 1130300"/>
                  <a:gd name="connsiteX4" fmla="*/ 550334 w 626534"/>
                  <a:gd name="connsiteY4" fmla="*/ 347134 h 1130300"/>
                  <a:gd name="connsiteX5" fmla="*/ 516467 w 626534"/>
                  <a:gd name="connsiteY5" fmla="*/ 338667 h 1130300"/>
                  <a:gd name="connsiteX6" fmla="*/ 537634 w 626534"/>
                  <a:gd name="connsiteY6" fmla="*/ 279400 h 1130300"/>
                  <a:gd name="connsiteX7" fmla="*/ 478367 w 626534"/>
                  <a:gd name="connsiteY7" fmla="*/ 165100 h 1130300"/>
                  <a:gd name="connsiteX8" fmla="*/ 436034 w 626534"/>
                  <a:gd name="connsiteY8" fmla="*/ 105834 h 1130300"/>
                  <a:gd name="connsiteX9" fmla="*/ 232834 w 626534"/>
                  <a:gd name="connsiteY9" fmla="*/ 0 h 1130300"/>
                  <a:gd name="connsiteX10" fmla="*/ 186267 w 626534"/>
                  <a:gd name="connsiteY10" fmla="*/ 8467 h 1130300"/>
                  <a:gd name="connsiteX11" fmla="*/ 198967 w 626534"/>
                  <a:gd name="connsiteY11" fmla="*/ 67734 h 1130300"/>
                  <a:gd name="connsiteX12" fmla="*/ 93134 w 626534"/>
                  <a:gd name="connsiteY12" fmla="*/ 46567 h 1130300"/>
                  <a:gd name="connsiteX13" fmla="*/ 63500 w 626534"/>
                  <a:gd name="connsiteY13" fmla="*/ 139700 h 1130300"/>
                  <a:gd name="connsiteX14" fmla="*/ 76200 w 626534"/>
                  <a:gd name="connsiteY14" fmla="*/ 228600 h 1130300"/>
                  <a:gd name="connsiteX15" fmla="*/ 84667 w 626534"/>
                  <a:gd name="connsiteY15" fmla="*/ 499534 h 1130300"/>
                  <a:gd name="connsiteX16" fmla="*/ 42334 w 626534"/>
                  <a:gd name="connsiteY16" fmla="*/ 651934 h 1130300"/>
                  <a:gd name="connsiteX17" fmla="*/ 29634 w 626534"/>
                  <a:gd name="connsiteY17" fmla="*/ 804334 h 1130300"/>
                  <a:gd name="connsiteX18" fmla="*/ 0 w 626534"/>
                  <a:gd name="connsiteY18" fmla="*/ 859367 h 1130300"/>
                  <a:gd name="connsiteX19" fmla="*/ 59267 w 626534"/>
                  <a:gd name="connsiteY19" fmla="*/ 965200 h 1130300"/>
                  <a:gd name="connsiteX20" fmla="*/ 71967 w 626534"/>
                  <a:gd name="connsiteY20" fmla="*/ 1079500 h 1130300"/>
                  <a:gd name="connsiteX21" fmla="*/ 148167 w 626534"/>
                  <a:gd name="connsiteY21" fmla="*/ 1062567 h 1130300"/>
                  <a:gd name="connsiteX22" fmla="*/ 203200 w 626534"/>
                  <a:gd name="connsiteY22" fmla="*/ 1130300 h 1130300"/>
                  <a:gd name="connsiteX23" fmla="*/ 275167 w 626534"/>
                  <a:gd name="connsiteY23" fmla="*/ 1096434 h 1130300"/>
                  <a:gd name="connsiteX24" fmla="*/ 406400 w 626534"/>
                  <a:gd name="connsiteY24" fmla="*/ 969434 h 1130300"/>
                  <a:gd name="connsiteX25" fmla="*/ 457200 w 626534"/>
                  <a:gd name="connsiteY25" fmla="*/ 990600 h 1130300"/>
                  <a:gd name="connsiteX26" fmla="*/ 520700 w 626534"/>
                  <a:gd name="connsiteY26" fmla="*/ 952500 h 1130300"/>
                  <a:gd name="connsiteX27" fmla="*/ 516467 w 626534"/>
                  <a:gd name="connsiteY27" fmla="*/ 901700 h 1130300"/>
                  <a:gd name="connsiteX28" fmla="*/ 558800 w 626534"/>
                  <a:gd name="connsiteY28" fmla="*/ 863600 h 1130300"/>
                  <a:gd name="connsiteX29" fmla="*/ 563034 w 626534"/>
                  <a:gd name="connsiteY29" fmla="*/ 812800 h 1130300"/>
                  <a:gd name="connsiteX30" fmla="*/ 626534 w 626534"/>
                  <a:gd name="connsiteY30" fmla="*/ 719667 h 1130300"/>
                  <a:gd name="connsiteX31" fmla="*/ 618067 w 626534"/>
                  <a:gd name="connsiteY31" fmla="*/ 66040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26534" h="1130300">
                    <a:moveTo>
                      <a:pt x="618067" y="660400"/>
                    </a:moveTo>
                    <a:lnTo>
                      <a:pt x="575734" y="639234"/>
                    </a:lnTo>
                    <a:lnTo>
                      <a:pt x="567267" y="533400"/>
                    </a:lnTo>
                    <a:lnTo>
                      <a:pt x="588434" y="486834"/>
                    </a:lnTo>
                    <a:lnTo>
                      <a:pt x="550334" y="347134"/>
                    </a:lnTo>
                    <a:lnTo>
                      <a:pt x="516467" y="338667"/>
                    </a:lnTo>
                    <a:lnTo>
                      <a:pt x="537634" y="279400"/>
                    </a:lnTo>
                    <a:lnTo>
                      <a:pt x="478367" y="165100"/>
                    </a:lnTo>
                    <a:lnTo>
                      <a:pt x="436034" y="105834"/>
                    </a:lnTo>
                    <a:lnTo>
                      <a:pt x="232834" y="0"/>
                    </a:lnTo>
                    <a:lnTo>
                      <a:pt x="186267" y="8467"/>
                    </a:lnTo>
                    <a:lnTo>
                      <a:pt x="198967" y="67734"/>
                    </a:lnTo>
                    <a:lnTo>
                      <a:pt x="93134" y="46567"/>
                    </a:lnTo>
                    <a:lnTo>
                      <a:pt x="63500" y="139700"/>
                    </a:lnTo>
                    <a:lnTo>
                      <a:pt x="76200" y="228600"/>
                    </a:lnTo>
                    <a:lnTo>
                      <a:pt x="84667" y="499534"/>
                    </a:lnTo>
                    <a:lnTo>
                      <a:pt x="42334" y="651934"/>
                    </a:lnTo>
                    <a:lnTo>
                      <a:pt x="29634" y="804334"/>
                    </a:lnTo>
                    <a:lnTo>
                      <a:pt x="0" y="859367"/>
                    </a:lnTo>
                    <a:lnTo>
                      <a:pt x="59267" y="965200"/>
                    </a:lnTo>
                    <a:lnTo>
                      <a:pt x="71967" y="1079500"/>
                    </a:lnTo>
                    <a:cubicBezTo>
                      <a:pt x="145307" y="1062244"/>
                      <a:pt x="119290" y="1062567"/>
                      <a:pt x="148167" y="1062567"/>
                    </a:cubicBezTo>
                    <a:lnTo>
                      <a:pt x="203200" y="1130300"/>
                    </a:lnTo>
                    <a:lnTo>
                      <a:pt x="275167" y="1096434"/>
                    </a:lnTo>
                    <a:lnTo>
                      <a:pt x="406400" y="969434"/>
                    </a:lnTo>
                    <a:lnTo>
                      <a:pt x="457200" y="990600"/>
                    </a:lnTo>
                    <a:lnTo>
                      <a:pt x="520700" y="952500"/>
                    </a:lnTo>
                    <a:lnTo>
                      <a:pt x="516467" y="901700"/>
                    </a:lnTo>
                    <a:lnTo>
                      <a:pt x="558800" y="863600"/>
                    </a:lnTo>
                    <a:lnTo>
                      <a:pt x="563034" y="812800"/>
                    </a:lnTo>
                    <a:lnTo>
                      <a:pt x="626534" y="719667"/>
                    </a:lnTo>
                    <a:lnTo>
                      <a:pt x="618067" y="660400"/>
                    </a:lnTo>
                    <a:close/>
                  </a:path>
                </a:pathLst>
              </a:custGeom>
              <a:solidFill>
                <a:srgbClr val="5B9BD5"/>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91" name="Frihandsfigur 13">
                <a:extLst>
                  <a:ext uri="{FF2B5EF4-FFF2-40B4-BE49-F238E27FC236}">
                    <a16:creationId xmlns:a16="http://schemas.microsoft.com/office/drawing/2014/main" id="{FE17679B-F258-B238-3C2B-D8F83F1E79F3}"/>
                  </a:ext>
                </a:extLst>
              </p:cNvPr>
              <p:cNvSpPr/>
              <p:nvPr/>
            </p:nvSpPr>
            <p:spPr bwMode="auto">
              <a:xfrm>
                <a:off x="3672833" y="3385548"/>
                <a:ext cx="495951" cy="766023"/>
              </a:xfrm>
              <a:custGeom>
                <a:avLst/>
                <a:gdLst>
                  <a:gd name="connsiteX0" fmla="*/ 1011766 w 1117600"/>
                  <a:gd name="connsiteY0" fmla="*/ 1646767 h 1727200"/>
                  <a:gd name="connsiteX1" fmla="*/ 1045633 w 1117600"/>
                  <a:gd name="connsiteY1" fmla="*/ 1591734 h 1727200"/>
                  <a:gd name="connsiteX2" fmla="*/ 1062566 w 1117600"/>
                  <a:gd name="connsiteY2" fmla="*/ 1430867 h 1727200"/>
                  <a:gd name="connsiteX3" fmla="*/ 1109133 w 1117600"/>
                  <a:gd name="connsiteY3" fmla="*/ 1291167 h 1727200"/>
                  <a:gd name="connsiteX4" fmla="*/ 1096433 w 1117600"/>
                  <a:gd name="connsiteY4" fmla="*/ 999067 h 1727200"/>
                  <a:gd name="connsiteX5" fmla="*/ 1079500 w 1117600"/>
                  <a:gd name="connsiteY5" fmla="*/ 918634 h 1727200"/>
                  <a:gd name="connsiteX6" fmla="*/ 1117600 w 1117600"/>
                  <a:gd name="connsiteY6" fmla="*/ 829734 h 1727200"/>
                  <a:gd name="connsiteX7" fmla="*/ 994833 w 1117600"/>
                  <a:gd name="connsiteY7" fmla="*/ 732367 h 1727200"/>
                  <a:gd name="connsiteX8" fmla="*/ 1003300 w 1117600"/>
                  <a:gd name="connsiteY8" fmla="*/ 673100 h 1727200"/>
                  <a:gd name="connsiteX9" fmla="*/ 927100 w 1117600"/>
                  <a:gd name="connsiteY9" fmla="*/ 698500 h 1727200"/>
                  <a:gd name="connsiteX10" fmla="*/ 884766 w 1117600"/>
                  <a:gd name="connsiteY10" fmla="*/ 664634 h 1727200"/>
                  <a:gd name="connsiteX11" fmla="*/ 795866 w 1117600"/>
                  <a:gd name="connsiteY11" fmla="*/ 516467 h 1727200"/>
                  <a:gd name="connsiteX12" fmla="*/ 749300 w 1117600"/>
                  <a:gd name="connsiteY12" fmla="*/ 491067 h 1727200"/>
                  <a:gd name="connsiteX13" fmla="*/ 605366 w 1117600"/>
                  <a:gd name="connsiteY13" fmla="*/ 224367 h 1727200"/>
                  <a:gd name="connsiteX14" fmla="*/ 554566 w 1117600"/>
                  <a:gd name="connsiteY14" fmla="*/ 156634 h 1727200"/>
                  <a:gd name="connsiteX15" fmla="*/ 520700 w 1117600"/>
                  <a:gd name="connsiteY15" fmla="*/ 156634 h 1727200"/>
                  <a:gd name="connsiteX16" fmla="*/ 469900 w 1117600"/>
                  <a:gd name="connsiteY16" fmla="*/ 46567 h 1727200"/>
                  <a:gd name="connsiteX17" fmla="*/ 436033 w 1117600"/>
                  <a:gd name="connsiteY17" fmla="*/ 0 h 1727200"/>
                  <a:gd name="connsiteX18" fmla="*/ 359833 w 1117600"/>
                  <a:gd name="connsiteY18" fmla="*/ 0 h 1727200"/>
                  <a:gd name="connsiteX19" fmla="*/ 262466 w 1117600"/>
                  <a:gd name="connsiteY19" fmla="*/ 29634 h 1727200"/>
                  <a:gd name="connsiteX20" fmla="*/ 300566 w 1117600"/>
                  <a:gd name="connsiteY20" fmla="*/ 190500 h 1727200"/>
                  <a:gd name="connsiteX21" fmla="*/ 385233 w 1117600"/>
                  <a:gd name="connsiteY21" fmla="*/ 414867 h 1727200"/>
                  <a:gd name="connsiteX22" fmla="*/ 364066 w 1117600"/>
                  <a:gd name="connsiteY22" fmla="*/ 546100 h 1727200"/>
                  <a:gd name="connsiteX23" fmla="*/ 359833 w 1117600"/>
                  <a:gd name="connsiteY23" fmla="*/ 639234 h 1727200"/>
                  <a:gd name="connsiteX24" fmla="*/ 338666 w 1117600"/>
                  <a:gd name="connsiteY24" fmla="*/ 745067 h 1727200"/>
                  <a:gd name="connsiteX25" fmla="*/ 283633 w 1117600"/>
                  <a:gd name="connsiteY25" fmla="*/ 838200 h 1727200"/>
                  <a:gd name="connsiteX26" fmla="*/ 211666 w 1117600"/>
                  <a:gd name="connsiteY26" fmla="*/ 897467 h 1727200"/>
                  <a:gd name="connsiteX27" fmla="*/ 152400 w 1117600"/>
                  <a:gd name="connsiteY27" fmla="*/ 922867 h 1727200"/>
                  <a:gd name="connsiteX28" fmla="*/ 80433 w 1117600"/>
                  <a:gd name="connsiteY28" fmla="*/ 935567 h 1727200"/>
                  <a:gd name="connsiteX29" fmla="*/ 88900 w 1117600"/>
                  <a:gd name="connsiteY29" fmla="*/ 1007534 h 1727200"/>
                  <a:gd name="connsiteX30" fmla="*/ 101600 w 1117600"/>
                  <a:gd name="connsiteY30" fmla="*/ 1062567 h 1727200"/>
                  <a:gd name="connsiteX31" fmla="*/ 0 w 1117600"/>
                  <a:gd name="connsiteY31" fmla="*/ 1126067 h 1727200"/>
                  <a:gd name="connsiteX32" fmla="*/ 21166 w 1117600"/>
                  <a:gd name="connsiteY32" fmla="*/ 1214967 h 1727200"/>
                  <a:gd name="connsiteX33" fmla="*/ 46566 w 1117600"/>
                  <a:gd name="connsiteY33" fmla="*/ 1401234 h 1727200"/>
                  <a:gd name="connsiteX34" fmla="*/ 160866 w 1117600"/>
                  <a:gd name="connsiteY34" fmla="*/ 1443567 h 1727200"/>
                  <a:gd name="connsiteX35" fmla="*/ 160866 w 1117600"/>
                  <a:gd name="connsiteY35" fmla="*/ 1392767 h 1727200"/>
                  <a:gd name="connsiteX36" fmla="*/ 224366 w 1117600"/>
                  <a:gd name="connsiteY36" fmla="*/ 1426634 h 1727200"/>
                  <a:gd name="connsiteX37" fmla="*/ 228600 w 1117600"/>
                  <a:gd name="connsiteY37" fmla="*/ 1468967 h 1727200"/>
                  <a:gd name="connsiteX38" fmla="*/ 304800 w 1117600"/>
                  <a:gd name="connsiteY38" fmla="*/ 1468967 h 1727200"/>
                  <a:gd name="connsiteX39" fmla="*/ 317500 w 1117600"/>
                  <a:gd name="connsiteY39" fmla="*/ 1511300 h 1727200"/>
                  <a:gd name="connsiteX40" fmla="*/ 372533 w 1117600"/>
                  <a:gd name="connsiteY40" fmla="*/ 1515534 h 1727200"/>
                  <a:gd name="connsiteX41" fmla="*/ 389466 w 1117600"/>
                  <a:gd name="connsiteY41" fmla="*/ 1481667 h 1727200"/>
                  <a:gd name="connsiteX42" fmla="*/ 427566 w 1117600"/>
                  <a:gd name="connsiteY42" fmla="*/ 1562100 h 1727200"/>
                  <a:gd name="connsiteX43" fmla="*/ 478366 w 1117600"/>
                  <a:gd name="connsiteY43" fmla="*/ 1663700 h 1727200"/>
                  <a:gd name="connsiteX44" fmla="*/ 571500 w 1117600"/>
                  <a:gd name="connsiteY44" fmla="*/ 1727200 h 1727200"/>
                  <a:gd name="connsiteX45" fmla="*/ 702733 w 1117600"/>
                  <a:gd name="connsiteY45" fmla="*/ 1684867 h 1727200"/>
                  <a:gd name="connsiteX46" fmla="*/ 778933 w 1117600"/>
                  <a:gd name="connsiteY46" fmla="*/ 1625600 h 1727200"/>
                  <a:gd name="connsiteX47" fmla="*/ 935566 w 1117600"/>
                  <a:gd name="connsiteY47" fmla="*/ 1612900 h 1727200"/>
                  <a:gd name="connsiteX48" fmla="*/ 1011766 w 1117600"/>
                  <a:gd name="connsiteY48" fmla="*/ 1646767 h 1727200"/>
                  <a:gd name="connsiteX0" fmla="*/ 1011766 w 1117600"/>
                  <a:gd name="connsiteY0" fmla="*/ 1646767 h 1727200"/>
                  <a:gd name="connsiteX1" fmla="*/ 1045633 w 1117600"/>
                  <a:gd name="connsiteY1" fmla="*/ 1591734 h 1727200"/>
                  <a:gd name="connsiteX2" fmla="*/ 1062566 w 1117600"/>
                  <a:gd name="connsiteY2" fmla="*/ 1430867 h 1727200"/>
                  <a:gd name="connsiteX3" fmla="*/ 1109133 w 1117600"/>
                  <a:gd name="connsiteY3" fmla="*/ 1291167 h 1727200"/>
                  <a:gd name="connsiteX4" fmla="*/ 1096433 w 1117600"/>
                  <a:gd name="connsiteY4" fmla="*/ 999067 h 1727200"/>
                  <a:gd name="connsiteX5" fmla="*/ 1079500 w 1117600"/>
                  <a:gd name="connsiteY5" fmla="*/ 918634 h 1727200"/>
                  <a:gd name="connsiteX6" fmla="*/ 1117600 w 1117600"/>
                  <a:gd name="connsiteY6" fmla="*/ 829734 h 1727200"/>
                  <a:gd name="connsiteX7" fmla="*/ 994833 w 1117600"/>
                  <a:gd name="connsiteY7" fmla="*/ 732367 h 1727200"/>
                  <a:gd name="connsiteX8" fmla="*/ 1003300 w 1117600"/>
                  <a:gd name="connsiteY8" fmla="*/ 673100 h 1727200"/>
                  <a:gd name="connsiteX9" fmla="*/ 927100 w 1117600"/>
                  <a:gd name="connsiteY9" fmla="*/ 698500 h 1727200"/>
                  <a:gd name="connsiteX10" fmla="*/ 884766 w 1117600"/>
                  <a:gd name="connsiteY10" fmla="*/ 664634 h 1727200"/>
                  <a:gd name="connsiteX11" fmla="*/ 795866 w 1117600"/>
                  <a:gd name="connsiteY11" fmla="*/ 516467 h 1727200"/>
                  <a:gd name="connsiteX12" fmla="*/ 749300 w 1117600"/>
                  <a:gd name="connsiteY12" fmla="*/ 491067 h 1727200"/>
                  <a:gd name="connsiteX13" fmla="*/ 605366 w 1117600"/>
                  <a:gd name="connsiteY13" fmla="*/ 224367 h 1727200"/>
                  <a:gd name="connsiteX14" fmla="*/ 554566 w 1117600"/>
                  <a:gd name="connsiteY14" fmla="*/ 156634 h 1727200"/>
                  <a:gd name="connsiteX15" fmla="*/ 520700 w 1117600"/>
                  <a:gd name="connsiteY15" fmla="*/ 156634 h 1727200"/>
                  <a:gd name="connsiteX16" fmla="*/ 469900 w 1117600"/>
                  <a:gd name="connsiteY16" fmla="*/ 46567 h 1727200"/>
                  <a:gd name="connsiteX17" fmla="*/ 436033 w 1117600"/>
                  <a:gd name="connsiteY17" fmla="*/ 0 h 1727200"/>
                  <a:gd name="connsiteX18" fmla="*/ 359833 w 1117600"/>
                  <a:gd name="connsiteY18" fmla="*/ 0 h 1727200"/>
                  <a:gd name="connsiteX19" fmla="*/ 262466 w 1117600"/>
                  <a:gd name="connsiteY19" fmla="*/ 29634 h 1727200"/>
                  <a:gd name="connsiteX20" fmla="*/ 300566 w 1117600"/>
                  <a:gd name="connsiteY20" fmla="*/ 190500 h 1727200"/>
                  <a:gd name="connsiteX21" fmla="*/ 385233 w 1117600"/>
                  <a:gd name="connsiteY21" fmla="*/ 414867 h 1727200"/>
                  <a:gd name="connsiteX22" fmla="*/ 364066 w 1117600"/>
                  <a:gd name="connsiteY22" fmla="*/ 546100 h 1727200"/>
                  <a:gd name="connsiteX23" fmla="*/ 359833 w 1117600"/>
                  <a:gd name="connsiteY23" fmla="*/ 639234 h 1727200"/>
                  <a:gd name="connsiteX24" fmla="*/ 338666 w 1117600"/>
                  <a:gd name="connsiteY24" fmla="*/ 745067 h 1727200"/>
                  <a:gd name="connsiteX25" fmla="*/ 283633 w 1117600"/>
                  <a:gd name="connsiteY25" fmla="*/ 838200 h 1727200"/>
                  <a:gd name="connsiteX26" fmla="*/ 211666 w 1117600"/>
                  <a:gd name="connsiteY26" fmla="*/ 897467 h 1727200"/>
                  <a:gd name="connsiteX27" fmla="*/ 152400 w 1117600"/>
                  <a:gd name="connsiteY27" fmla="*/ 922867 h 1727200"/>
                  <a:gd name="connsiteX28" fmla="*/ 80433 w 1117600"/>
                  <a:gd name="connsiteY28" fmla="*/ 935567 h 1727200"/>
                  <a:gd name="connsiteX29" fmla="*/ 88900 w 1117600"/>
                  <a:gd name="connsiteY29" fmla="*/ 1007534 h 1727200"/>
                  <a:gd name="connsiteX30" fmla="*/ 101600 w 1117600"/>
                  <a:gd name="connsiteY30" fmla="*/ 1062567 h 1727200"/>
                  <a:gd name="connsiteX31" fmla="*/ 0 w 1117600"/>
                  <a:gd name="connsiteY31" fmla="*/ 1126067 h 1727200"/>
                  <a:gd name="connsiteX32" fmla="*/ 21166 w 1117600"/>
                  <a:gd name="connsiteY32" fmla="*/ 1214967 h 1727200"/>
                  <a:gd name="connsiteX33" fmla="*/ 46566 w 1117600"/>
                  <a:gd name="connsiteY33" fmla="*/ 1401234 h 1727200"/>
                  <a:gd name="connsiteX34" fmla="*/ 160866 w 1117600"/>
                  <a:gd name="connsiteY34" fmla="*/ 1443567 h 1727200"/>
                  <a:gd name="connsiteX35" fmla="*/ 160866 w 1117600"/>
                  <a:gd name="connsiteY35" fmla="*/ 1392767 h 1727200"/>
                  <a:gd name="connsiteX36" fmla="*/ 224366 w 1117600"/>
                  <a:gd name="connsiteY36" fmla="*/ 1426634 h 1727200"/>
                  <a:gd name="connsiteX37" fmla="*/ 228600 w 1117600"/>
                  <a:gd name="connsiteY37" fmla="*/ 1468967 h 1727200"/>
                  <a:gd name="connsiteX38" fmla="*/ 304800 w 1117600"/>
                  <a:gd name="connsiteY38" fmla="*/ 1468967 h 1727200"/>
                  <a:gd name="connsiteX39" fmla="*/ 317500 w 1117600"/>
                  <a:gd name="connsiteY39" fmla="*/ 1511300 h 1727200"/>
                  <a:gd name="connsiteX40" fmla="*/ 372533 w 1117600"/>
                  <a:gd name="connsiteY40" fmla="*/ 1515534 h 1727200"/>
                  <a:gd name="connsiteX41" fmla="*/ 389466 w 1117600"/>
                  <a:gd name="connsiteY41" fmla="*/ 1481667 h 1727200"/>
                  <a:gd name="connsiteX42" fmla="*/ 427566 w 1117600"/>
                  <a:gd name="connsiteY42" fmla="*/ 1562100 h 1727200"/>
                  <a:gd name="connsiteX43" fmla="*/ 478366 w 1117600"/>
                  <a:gd name="connsiteY43" fmla="*/ 1663700 h 1727200"/>
                  <a:gd name="connsiteX44" fmla="*/ 571500 w 1117600"/>
                  <a:gd name="connsiteY44" fmla="*/ 1727200 h 1727200"/>
                  <a:gd name="connsiteX45" fmla="*/ 702733 w 1117600"/>
                  <a:gd name="connsiteY45" fmla="*/ 1684867 h 1727200"/>
                  <a:gd name="connsiteX46" fmla="*/ 778933 w 1117600"/>
                  <a:gd name="connsiteY46" fmla="*/ 1625600 h 1727200"/>
                  <a:gd name="connsiteX47" fmla="*/ 935566 w 1117600"/>
                  <a:gd name="connsiteY47" fmla="*/ 1612900 h 1727200"/>
                  <a:gd name="connsiteX48" fmla="*/ 1011766 w 1117600"/>
                  <a:gd name="connsiteY48" fmla="*/ 1646767 h 1727200"/>
                  <a:gd name="connsiteX0" fmla="*/ 1011766 w 1117600"/>
                  <a:gd name="connsiteY0" fmla="*/ 1646767 h 1727200"/>
                  <a:gd name="connsiteX1" fmla="*/ 1045633 w 1117600"/>
                  <a:gd name="connsiteY1" fmla="*/ 1591734 h 1727200"/>
                  <a:gd name="connsiteX2" fmla="*/ 1062566 w 1117600"/>
                  <a:gd name="connsiteY2" fmla="*/ 1430867 h 1727200"/>
                  <a:gd name="connsiteX3" fmla="*/ 1109133 w 1117600"/>
                  <a:gd name="connsiteY3" fmla="*/ 1291167 h 1727200"/>
                  <a:gd name="connsiteX4" fmla="*/ 1096433 w 1117600"/>
                  <a:gd name="connsiteY4" fmla="*/ 999067 h 1727200"/>
                  <a:gd name="connsiteX5" fmla="*/ 1079500 w 1117600"/>
                  <a:gd name="connsiteY5" fmla="*/ 918634 h 1727200"/>
                  <a:gd name="connsiteX6" fmla="*/ 1117600 w 1117600"/>
                  <a:gd name="connsiteY6" fmla="*/ 829734 h 1727200"/>
                  <a:gd name="connsiteX7" fmla="*/ 994833 w 1117600"/>
                  <a:gd name="connsiteY7" fmla="*/ 732367 h 1727200"/>
                  <a:gd name="connsiteX8" fmla="*/ 1003300 w 1117600"/>
                  <a:gd name="connsiteY8" fmla="*/ 673100 h 1727200"/>
                  <a:gd name="connsiteX9" fmla="*/ 927100 w 1117600"/>
                  <a:gd name="connsiteY9" fmla="*/ 698500 h 1727200"/>
                  <a:gd name="connsiteX10" fmla="*/ 884766 w 1117600"/>
                  <a:gd name="connsiteY10" fmla="*/ 664634 h 1727200"/>
                  <a:gd name="connsiteX11" fmla="*/ 795866 w 1117600"/>
                  <a:gd name="connsiteY11" fmla="*/ 516467 h 1727200"/>
                  <a:gd name="connsiteX12" fmla="*/ 749300 w 1117600"/>
                  <a:gd name="connsiteY12" fmla="*/ 491067 h 1727200"/>
                  <a:gd name="connsiteX13" fmla="*/ 605366 w 1117600"/>
                  <a:gd name="connsiteY13" fmla="*/ 224367 h 1727200"/>
                  <a:gd name="connsiteX14" fmla="*/ 554566 w 1117600"/>
                  <a:gd name="connsiteY14" fmla="*/ 156634 h 1727200"/>
                  <a:gd name="connsiteX15" fmla="*/ 520700 w 1117600"/>
                  <a:gd name="connsiteY15" fmla="*/ 156634 h 1727200"/>
                  <a:gd name="connsiteX16" fmla="*/ 469900 w 1117600"/>
                  <a:gd name="connsiteY16" fmla="*/ 46567 h 1727200"/>
                  <a:gd name="connsiteX17" fmla="*/ 436033 w 1117600"/>
                  <a:gd name="connsiteY17" fmla="*/ 0 h 1727200"/>
                  <a:gd name="connsiteX18" fmla="*/ 359833 w 1117600"/>
                  <a:gd name="connsiteY18" fmla="*/ 0 h 1727200"/>
                  <a:gd name="connsiteX19" fmla="*/ 262466 w 1117600"/>
                  <a:gd name="connsiteY19" fmla="*/ 29634 h 1727200"/>
                  <a:gd name="connsiteX20" fmla="*/ 300566 w 1117600"/>
                  <a:gd name="connsiteY20" fmla="*/ 190500 h 1727200"/>
                  <a:gd name="connsiteX21" fmla="*/ 385233 w 1117600"/>
                  <a:gd name="connsiteY21" fmla="*/ 414867 h 1727200"/>
                  <a:gd name="connsiteX22" fmla="*/ 364066 w 1117600"/>
                  <a:gd name="connsiteY22" fmla="*/ 546100 h 1727200"/>
                  <a:gd name="connsiteX23" fmla="*/ 359833 w 1117600"/>
                  <a:gd name="connsiteY23" fmla="*/ 639234 h 1727200"/>
                  <a:gd name="connsiteX24" fmla="*/ 338666 w 1117600"/>
                  <a:gd name="connsiteY24" fmla="*/ 745067 h 1727200"/>
                  <a:gd name="connsiteX25" fmla="*/ 283633 w 1117600"/>
                  <a:gd name="connsiteY25" fmla="*/ 838200 h 1727200"/>
                  <a:gd name="connsiteX26" fmla="*/ 211666 w 1117600"/>
                  <a:gd name="connsiteY26" fmla="*/ 897467 h 1727200"/>
                  <a:gd name="connsiteX27" fmla="*/ 152400 w 1117600"/>
                  <a:gd name="connsiteY27" fmla="*/ 922867 h 1727200"/>
                  <a:gd name="connsiteX28" fmla="*/ 80433 w 1117600"/>
                  <a:gd name="connsiteY28" fmla="*/ 935567 h 1727200"/>
                  <a:gd name="connsiteX29" fmla="*/ 88900 w 1117600"/>
                  <a:gd name="connsiteY29" fmla="*/ 1007534 h 1727200"/>
                  <a:gd name="connsiteX30" fmla="*/ 101600 w 1117600"/>
                  <a:gd name="connsiteY30" fmla="*/ 1062567 h 1727200"/>
                  <a:gd name="connsiteX31" fmla="*/ 0 w 1117600"/>
                  <a:gd name="connsiteY31" fmla="*/ 1126067 h 1727200"/>
                  <a:gd name="connsiteX32" fmla="*/ 21166 w 1117600"/>
                  <a:gd name="connsiteY32" fmla="*/ 1214967 h 1727200"/>
                  <a:gd name="connsiteX33" fmla="*/ 46566 w 1117600"/>
                  <a:gd name="connsiteY33" fmla="*/ 1401234 h 1727200"/>
                  <a:gd name="connsiteX34" fmla="*/ 160866 w 1117600"/>
                  <a:gd name="connsiteY34" fmla="*/ 1443567 h 1727200"/>
                  <a:gd name="connsiteX35" fmla="*/ 160866 w 1117600"/>
                  <a:gd name="connsiteY35" fmla="*/ 1392767 h 1727200"/>
                  <a:gd name="connsiteX36" fmla="*/ 224366 w 1117600"/>
                  <a:gd name="connsiteY36" fmla="*/ 1426634 h 1727200"/>
                  <a:gd name="connsiteX37" fmla="*/ 228600 w 1117600"/>
                  <a:gd name="connsiteY37" fmla="*/ 1468967 h 1727200"/>
                  <a:gd name="connsiteX38" fmla="*/ 304800 w 1117600"/>
                  <a:gd name="connsiteY38" fmla="*/ 1468967 h 1727200"/>
                  <a:gd name="connsiteX39" fmla="*/ 317500 w 1117600"/>
                  <a:gd name="connsiteY39" fmla="*/ 1511300 h 1727200"/>
                  <a:gd name="connsiteX40" fmla="*/ 372533 w 1117600"/>
                  <a:gd name="connsiteY40" fmla="*/ 1515534 h 1727200"/>
                  <a:gd name="connsiteX41" fmla="*/ 389466 w 1117600"/>
                  <a:gd name="connsiteY41" fmla="*/ 1481667 h 1727200"/>
                  <a:gd name="connsiteX42" fmla="*/ 427566 w 1117600"/>
                  <a:gd name="connsiteY42" fmla="*/ 1562100 h 1727200"/>
                  <a:gd name="connsiteX43" fmla="*/ 478366 w 1117600"/>
                  <a:gd name="connsiteY43" fmla="*/ 1663700 h 1727200"/>
                  <a:gd name="connsiteX44" fmla="*/ 571500 w 1117600"/>
                  <a:gd name="connsiteY44" fmla="*/ 1727200 h 1727200"/>
                  <a:gd name="connsiteX45" fmla="*/ 702733 w 1117600"/>
                  <a:gd name="connsiteY45" fmla="*/ 1684867 h 1727200"/>
                  <a:gd name="connsiteX46" fmla="*/ 778933 w 1117600"/>
                  <a:gd name="connsiteY46" fmla="*/ 1625600 h 1727200"/>
                  <a:gd name="connsiteX47" fmla="*/ 935566 w 1117600"/>
                  <a:gd name="connsiteY47" fmla="*/ 1612900 h 1727200"/>
                  <a:gd name="connsiteX48" fmla="*/ 1011766 w 1117600"/>
                  <a:gd name="connsiteY48" fmla="*/ 1646767 h 17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17600" h="1727200">
                    <a:moveTo>
                      <a:pt x="1011766" y="1646767"/>
                    </a:moveTo>
                    <a:lnTo>
                      <a:pt x="1045633" y="1591734"/>
                    </a:lnTo>
                    <a:lnTo>
                      <a:pt x="1062566" y="1430867"/>
                    </a:lnTo>
                    <a:lnTo>
                      <a:pt x="1109133" y="1291167"/>
                    </a:lnTo>
                    <a:lnTo>
                      <a:pt x="1096433" y="999067"/>
                    </a:lnTo>
                    <a:lnTo>
                      <a:pt x="1079500" y="918634"/>
                    </a:lnTo>
                    <a:lnTo>
                      <a:pt x="1117600" y="829734"/>
                    </a:lnTo>
                    <a:lnTo>
                      <a:pt x="994833" y="732367"/>
                    </a:lnTo>
                    <a:lnTo>
                      <a:pt x="1003300" y="673100"/>
                    </a:lnTo>
                    <a:lnTo>
                      <a:pt x="927100" y="698500"/>
                    </a:lnTo>
                    <a:lnTo>
                      <a:pt x="884766" y="664634"/>
                    </a:lnTo>
                    <a:lnTo>
                      <a:pt x="795866" y="516467"/>
                    </a:lnTo>
                    <a:lnTo>
                      <a:pt x="749300" y="491067"/>
                    </a:lnTo>
                    <a:lnTo>
                      <a:pt x="605366" y="224367"/>
                    </a:lnTo>
                    <a:lnTo>
                      <a:pt x="554566" y="156634"/>
                    </a:lnTo>
                    <a:lnTo>
                      <a:pt x="520700" y="156634"/>
                    </a:lnTo>
                    <a:lnTo>
                      <a:pt x="469900" y="46567"/>
                    </a:lnTo>
                    <a:lnTo>
                      <a:pt x="436033" y="0"/>
                    </a:lnTo>
                    <a:lnTo>
                      <a:pt x="359833" y="0"/>
                    </a:lnTo>
                    <a:lnTo>
                      <a:pt x="262466" y="29634"/>
                    </a:lnTo>
                    <a:lnTo>
                      <a:pt x="300566" y="190500"/>
                    </a:lnTo>
                    <a:lnTo>
                      <a:pt x="385233" y="414867"/>
                    </a:lnTo>
                    <a:lnTo>
                      <a:pt x="364066" y="546100"/>
                    </a:lnTo>
                    <a:lnTo>
                      <a:pt x="359833" y="639234"/>
                    </a:lnTo>
                    <a:lnTo>
                      <a:pt x="338666" y="745067"/>
                    </a:lnTo>
                    <a:lnTo>
                      <a:pt x="283633" y="838200"/>
                    </a:lnTo>
                    <a:lnTo>
                      <a:pt x="211666" y="897467"/>
                    </a:lnTo>
                    <a:lnTo>
                      <a:pt x="152400" y="922867"/>
                    </a:lnTo>
                    <a:lnTo>
                      <a:pt x="80433" y="935567"/>
                    </a:lnTo>
                    <a:lnTo>
                      <a:pt x="88900" y="1007534"/>
                    </a:lnTo>
                    <a:lnTo>
                      <a:pt x="101600" y="1062567"/>
                    </a:lnTo>
                    <a:lnTo>
                      <a:pt x="0" y="1126067"/>
                    </a:lnTo>
                    <a:cubicBezTo>
                      <a:pt x="16140" y="1180995"/>
                      <a:pt x="14619" y="1202441"/>
                      <a:pt x="21166" y="1214967"/>
                    </a:cubicBezTo>
                    <a:lnTo>
                      <a:pt x="46566" y="1401234"/>
                    </a:lnTo>
                    <a:lnTo>
                      <a:pt x="160866" y="1443567"/>
                    </a:lnTo>
                    <a:lnTo>
                      <a:pt x="160866" y="1392767"/>
                    </a:lnTo>
                    <a:lnTo>
                      <a:pt x="224366" y="1426634"/>
                    </a:lnTo>
                    <a:lnTo>
                      <a:pt x="228600" y="1468967"/>
                    </a:lnTo>
                    <a:lnTo>
                      <a:pt x="304800" y="1468967"/>
                    </a:lnTo>
                    <a:lnTo>
                      <a:pt x="317500" y="1511300"/>
                    </a:lnTo>
                    <a:lnTo>
                      <a:pt x="372533" y="1515534"/>
                    </a:lnTo>
                    <a:lnTo>
                      <a:pt x="389466" y="1481667"/>
                    </a:lnTo>
                    <a:lnTo>
                      <a:pt x="427566" y="1562100"/>
                    </a:lnTo>
                    <a:lnTo>
                      <a:pt x="478366" y="1663700"/>
                    </a:lnTo>
                    <a:lnTo>
                      <a:pt x="571500" y="1727200"/>
                    </a:lnTo>
                    <a:lnTo>
                      <a:pt x="702733" y="1684867"/>
                    </a:lnTo>
                    <a:lnTo>
                      <a:pt x="778933" y="1625600"/>
                    </a:lnTo>
                    <a:lnTo>
                      <a:pt x="935566" y="1612900"/>
                    </a:lnTo>
                    <a:lnTo>
                      <a:pt x="1011766" y="1646767"/>
                    </a:lnTo>
                    <a:close/>
                  </a:path>
                </a:pathLst>
              </a:custGeom>
              <a:solidFill>
                <a:srgbClr val="5B9BD5"/>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92" name="Frihandsfigur 14">
                <a:extLst>
                  <a:ext uri="{FF2B5EF4-FFF2-40B4-BE49-F238E27FC236}">
                    <a16:creationId xmlns:a16="http://schemas.microsoft.com/office/drawing/2014/main" id="{BF34E8AB-741E-CE46-DC65-5F8D4D08ADD1}"/>
                  </a:ext>
                </a:extLst>
              </p:cNvPr>
              <p:cNvSpPr/>
              <p:nvPr/>
            </p:nvSpPr>
            <p:spPr bwMode="auto">
              <a:xfrm>
                <a:off x="4657370" y="3710863"/>
                <a:ext cx="315493" cy="438253"/>
              </a:xfrm>
              <a:custGeom>
                <a:avLst/>
                <a:gdLst>
                  <a:gd name="connsiteX0" fmla="*/ 457200 w 711200"/>
                  <a:gd name="connsiteY0" fmla="*/ 0 h 990600"/>
                  <a:gd name="connsiteX1" fmla="*/ 431800 w 711200"/>
                  <a:gd name="connsiteY1" fmla="*/ 67733 h 990600"/>
                  <a:gd name="connsiteX2" fmla="*/ 427567 w 711200"/>
                  <a:gd name="connsiteY2" fmla="*/ 220133 h 990600"/>
                  <a:gd name="connsiteX3" fmla="*/ 338667 w 711200"/>
                  <a:gd name="connsiteY3" fmla="*/ 270933 h 990600"/>
                  <a:gd name="connsiteX4" fmla="*/ 309034 w 711200"/>
                  <a:gd name="connsiteY4" fmla="*/ 313267 h 990600"/>
                  <a:gd name="connsiteX5" fmla="*/ 190500 w 711200"/>
                  <a:gd name="connsiteY5" fmla="*/ 372533 h 990600"/>
                  <a:gd name="connsiteX6" fmla="*/ 93134 w 711200"/>
                  <a:gd name="connsiteY6" fmla="*/ 372533 h 990600"/>
                  <a:gd name="connsiteX7" fmla="*/ 97367 w 711200"/>
                  <a:gd name="connsiteY7" fmla="*/ 465667 h 990600"/>
                  <a:gd name="connsiteX8" fmla="*/ 84667 w 711200"/>
                  <a:gd name="connsiteY8" fmla="*/ 541867 h 990600"/>
                  <a:gd name="connsiteX9" fmla="*/ 42334 w 711200"/>
                  <a:gd name="connsiteY9" fmla="*/ 588433 h 990600"/>
                  <a:gd name="connsiteX10" fmla="*/ 16934 w 711200"/>
                  <a:gd name="connsiteY10" fmla="*/ 694267 h 990600"/>
                  <a:gd name="connsiteX11" fmla="*/ 0 w 711200"/>
                  <a:gd name="connsiteY11" fmla="*/ 749300 h 990600"/>
                  <a:gd name="connsiteX12" fmla="*/ 50800 w 711200"/>
                  <a:gd name="connsiteY12" fmla="*/ 918633 h 990600"/>
                  <a:gd name="connsiteX13" fmla="*/ 122767 w 711200"/>
                  <a:gd name="connsiteY13" fmla="*/ 931333 h 990600"/>
                  <a:gd name="connsiteX14" fmla="*/ 152400 w 711200"/>
                  <a:gd name="connsiteY14" fmla="*/ 965200 h 990600"/>
                  <a:gd name="connsiteX15" fmla="*/ 215900 w 711200"/>
                  <a:gd name="connsiteY15" fmla="*/ 918633 h 990600"/>
                  <a:gd name="connsiteX16" fmla="*/ 237067 w 711200"/>
                  <a:gd name="connsiteY16" fmla="*/ 977900 h 990600"/>
                  <a:gd name="connsiteX17" fmla="*/ 292100 w 711200"/>
                  <a:gd name="connsiteY17" fmla="*/ 990600 h 990600"/>
                  <a:gd name="connsiteX18" fmla="*/ 317500 w 711200"/>
                  <a:gd name="connsiteY18" fmla="*/ 893233 h 990600"/>
                  <a:gd name="connsiteX19" fmla="*/ 376767 w 711200"/>
                  <a:gd name="connsiteY19" fmla="*/ 817033 h 990600"/>
                  <a:gd name="connsiteX20" fmla="*/ 474134 w 711200"/>
                  <a:gd name="connsiteY20" fmla="*/ 757767 h 990600"/>
                  <a:gd name="connsiteX21" fmla="*/ 406400 w 711200"/>
                  <a:gd name="connsiteY21" fmla="*/ 706967 h 990600"/>
                  <a:gd name="connsiteX22" fmla="*/ 452967 w 711200"/>
                  <a:gd name="connsiteY22" fmla="*/ 673100 h 990600"/>
                  <a:gd name="connsiteX23" fmla="*/ 495300 w 711200"/>
                  <a:gd name="connsiteY23" fmla="*/ 706967 h 990600"/>
                  <a:gd name="connsiteX24" fmla="*/ 584200 w 711200"/>
                  <a:gd name="connsiteY24" fmla="*/ 660400 h 990600"/>
                  <a:gd name="connsiteX25" fmla="*/ 584200 w 711200"/>
                  <a:gd name="connsiteY25" fmla="*/ 618067 h 990600"/>
                  <a:gd name="connsiteX26" fmla="*/ 486834 w 711200"/>
                  <a:gd name="connsiteY26" fmla="*/ 592667 h 990600"/>
                  <a:gd name="connsiteX27" fmla="*/ 461434 w 711200"/>
                  <a:gd name="connsiteY27" fmla="*/ 622300 h 990600"/>
                  <a:gd name="connsiteX28" fmla="*/ 414867 w 711200"/>
                  <a:gd name="connsiteY28" fmla="*/ 622300 h 990600"/>
                  <a:gd name="connsiteX29" fmla="*/ 368300 w 711200"/>
                  <a:gd name="connsiteY29" fmla="*/ 635000 h 990600"/>
                  <a:gd name="connsiteX30" fmla="*/ 325967 w 711200"/>
                  <a:gd name="connsiteY30" fmla="*/ 592667 h 990600"/>
                  <a:gd name="connsiteX31" fmla="*/ 423334 w 711200"/>
                  <a:gd name="connsiteY31" fmla="*/ 546100 h 990600"/>
                  <a:gd name="connsiteX32" fmla="*/ 508000 w 711200"/>
                  <a:gd name="connsiteY32" fmla="*/ 486833 h 990600"/>
                  <a:gd name="connsiteX33" fmla="*/ 618067 w 711200"/>
                  <a:gd name="connsiteY33" fmla="*/ 321733 h 990600"/>
                  <a:gd name="connsiteX34" fmla="*/ 702734 w 711200"/>
                  <a:gd name="connsiteY34" fmla="*/ 304800 h 990600"/>
                  <a:gd name="connsiteX35" fmla="*/ 711200 w 711200"/>
                  <a:gd name="connsiteY35" fmla="*/ 211667 h 990600"/>
                  <a:gd name="connsiteX36" fmla="*/ 613834 w 711200"/>
                  <a:gd name="connsiteY36" fmla="*/ 135467 h 990600"/>
                  <a:gd name="connsiteX37" fmla="*/ 575734 w 711200"/>
                  <a:gd name="connsiteY37" fmla="*/ 38100 h 990600"/>
                  <a:gd name="connsiteX38" fmla="*/ 457200 w 711200"/>
                  <a:gd name="connsiteY38"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11200" h="990600">
                    <a:moveTo>
                      <a:pt x="457200" y="0"/>
                    </a:moveTo>
                    <a:lnTo>
                      <a:pt x="431800" y="67733"/>
                    </a:lnTo>
                    <a:lnTo>
                      <a:pt x="427567" y="220133"/>
                    </a:lnTo>
                    <a:lnTo>
                      <a:pt x="338667" y="270933"/>
                    </a:lnTo>
                    <a:lnTo>
                      <a:pt x="309034" y="313267"/>
                    </a:lnTo>
                    <a:lnTo>
                      <a:pt x="190500" y="372533"/>
                    </a:lnTo>
                    <a:lnTo>
                      <a:pt x="93134" y="372533"/>
                    </a:lnTo>
                    <a:lnTo>
                      <a:pt x="97367" y="465667"/>
                    </a:lnTo>
                    <a:lnTo>
                      <a:pt x="84667" y="541867"/>
                    </a:lnTo>
                    <a:lnTo>
                      <a:pt x="42334" y="588433"/>
                    </a:lnTo>
                    <a:lnTo>
                      <a:pt x="16934" y="694267"/>
                    </a:lnTo>
                    <a:lnTo>
                      <a:pt x="0" y="749300"/>
                    </a:lnTo>
                    <a:lnTo>
                      <a:pt x="50800" y="918633"/>
                    </a:lnTo>
                    <a:lnTo>
                      <a:pt x="122767" y="931333"/>
                    </a:lnTo>
                    <a:lnTo>
                      <a:pt x="152400" y="965200"/>
                    </a:lnTo>
                    <a:lnTo>
                      <a:pt x="215900" y="918633"/>
                    </a:lnTo>
                    <a:lnTo>
                      <a:pt x="237067" y="977900"/>
                    </a:lnTo>
                    <a:lnTo>
                      <a:pt x="292100" y="990600"/>
                    </a:lnTo>
                    <a:lnTo>
                      <a:pt x="317500" y="893233"/>
                    </a:lnTo>
                    <a:lnTo>
                      <a:pt x="376767" y="817033"/>
                    </a:lnTo>
                    <a:lnTo>
                      <a:pt x="474134" y="757767"/>
                    </a:lnTo>
                    <a:lnTo>
                      <a:pt x="406400" y="706967"/>
                    </a:lnTo>
                    <a:lnTo>
                      <a:pt x="452967" y="673100"/>
                    </a:lnTo>
                    <a:lnTo>
                      <a:pt x="495300" y="706967"/>
                    </a:lnTo>
                    <a:lnTo>
                      <a:pt x="584200" y="660400"/>
                    </a:lnTo>
                    <a:lnTo>
                      <a:pt x="584200" y="618067"/>
                    </a:lnTo>
                    <a:lnTo>
                      <a:pt x="486834" y="592667"/>
                    </a:lnTo>
                    <a:lnTo>
                      <a:pt x="461434" y="622300"/>
                    </a:lnTo>
                    <a:lnTo>
                      <a:pt x="414867" y="622300"/>
                    </a:lnTo>
                    <a:lnTo>
                      <a:pt x="368300" y="635000"/>
                    </a:lnTo>
                    <a:lnTo>
                      <a:pt x="325967" y="592667"/>
                    </a:lnTo>
                    <a:lnTo>
                      <a:pt x="423334" y="546100"/>
                    </a:lnTo>
                    <a:lnTo>
                      <a:pt x="508000" y="486833"/>
                    </a:lnTo>
                    <a:lnTo>
                      <a:pt x="618067" y="321733"/>
                    </a:lnTo>
                    <a:lnTo>
                      <a:pt x="702734" y="304800"/>
                    </a:lnTo>
                    <a:lnTo>
                      <a:pt x="711200" y="211667"/>
                    </a:lnTo>
                    <a:lnTo>
                      <a:pt x="613834" y="135467"/>
                    </a:lnTo>
                    <a:lnTo>
                      <a:pt x="575734" y="38100"/>
                    </a:lnTo>
                    <a:lnTo>
                      <a:pt x="457200" y="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93" name="Frihandsfigur 15">
                <a:extLst>
                  <a:ext uri="{FF2B5EF4-FFF2-40B4-BE49-F238E27FC236}">
                    <a16:creationId xmlns:a16="http://schemas.microsoft.com/office/drawing/2014/main" id="{7D516FA0-860C-BBD9-C923-928F14EF815D}"/>
                  </a:ext>
                </a:extLst>
              </p:cNvPr>
              <p:cNvSpPr/>
              <p:nvPr/>
            </p:nvSpPr>
            <p:spPr bwMode="auto">
              <a:xfrm>
                <a:off x="4372566" y="3907279"/>
                <a:ext cx="353549" cy="328997"/>
              </a:xfrm>
              <a:custGeom>
                <a:avLst/>
                <a:gdLst>
                  <a:gd name="connsiteX0" fmla="*/ 800100 w 800100"/>
                  <a:gd name="connsiteY0" fmla="*/ 520700 h 740833"/>
                  <a:gd name="connsiteX1" fmla="*/ 757766 w 800100"/>
                  <a:gd name="connsiteY1" fmla="*/ 478367 h 740833"/>
                  <a:gd name="connsiteX2" fmla="*/ 690033 w 800100"/>
                  <a:gd name="connsiteY2" fmla="*/ 474133 h 740833"/>
                  <a:gd name="connsiteX3" fmla="*/ 656166 w 800100"/>
                  <a:gd name="connsiteY3" fmla="*/ 292100 h 740833"/>
                  <a:gd name="connsiteX4" fmla="*/ 685800 w 800100"/>
                  <a:gd name="connsiteY4" fmla="*/ 152400 h 740833"/>
                  <a:gd name="connsiteX5" fmla="*/ 486833 w 800100"/>
                  <a:gd name="connsiteY5" fmla="*/ 0 h 740833"/>
                  <a:gd name="connsiteX6" fmla="*/ 448733 w 800100"/>
                  <a:gd name="connsiteY6" fmla="*/ 42333 h 740833"/>
                  <a:gd name="connsiteX7" fmla="*/ 220133 w 800100"/>
                  <a:gd name="connsiteY7" fmla="*/ 88900 h 740833"/>
                  <a:gd name="connsiteX8" fmla="*/ 237066 w 800100"/>
                  <a:gd name="connsiteY8" fmla="*/ 165100 h 740833"/>
                  <a:gd name="connsiteX9" fmla="*/ 186266 w 800100"/>
                  <a:gd name="connsiteY9" fmla="*/ 186267 h 740833"/>
                  <a:gd name="connsiteX10" fmla="*/ 122766 w 800100"/>
                  <a:gd name="connsiteY10" fmla="*/ 190500 h 740833"/>
                  <a:gd name="connsiteX11" fmla="*/ 55033 w 800100"/>
                  <a:gd name="connsiteY11" fmla="*/ 270933 h 740833"/>
                  <a:gd name="connsiteX12" fmla="*/ 55033 w 800100"/>
                  <a:gd name="connsiteY12" fmla="*/ 325967 h 740833"/>
                  <a:gd name="connsiteX13" fmla="*/ 0 w 800100"/>
                  <a:gd name="connsiteY13" fmla="*/ 431800 h 740833"/>
                  <a:gd name="connsiteX14" fmla="*/ 0 w 800100"/>
                  <a:gd name="connsiteY14" fmla="*/ 482600 h 740833"/>
                  <a:gd name="connsiteX15" fmla="*/ 93133 w 800100"/>
                  <a:gd name="connsiteY15" fmla="*/ 461433 h 740833"/>
                  <a:gd name="connsiteX16" fmla="*/ 152400 w 800100"/>
                  <a:gd name="connsiteY16" fmla="*/ 537633 h 740833"/>
                  <a:gd name="connsiteX17" fmla="*/ 228600 w 800100"/>
                  <a:gd name="connsiteY17" fmla="*/ 579967 h 740833"/>
                  <a:gd name="connsiteX18" fmla="*/ 304800 w 800100"/>
                  <a:gd name="connsiteY18" fmla="*/ 694267 h 740833"/>
                  <a:gd name="connsiteX19" fmla="*/ 393700 w 800100"/>
                  <a:gd name="connsiteY19" fmla="*/ 711200 h 740833"/>
                  <a:gd name="connsiteX20" fmla="*/ 431800 w 800100"/>
                  <a:gd name="connsiteY20" fmla="*/ 740833 h 740833"/>
                  <a:gd name="connsiteX21" fmla="*/ 563033 w 800100"/>
                  <a:gd name="connsiteY21" fmla="*/ 740833 h 740833"/>
                  <a:gd name="connsiteX22" fmla="*/ 592666 w 800100"/>
                  <a:gd name="connsiteY22" fmla="*/ 698500 h 740833"/>
                  <a:gd name="connsiteX23" fmla="*/ 605366 w 800100"/>
                  <a:gd name="connsiteY23" fmla="*/ 639233 h 740833"/>
                  <a:gd name="connsiteX24" fmla="*/ 685800 w 800100"/>
                  <a:gd name="connsiteY24" fmla="*/ 639233 h 740833"/>
                  <a:gd name="connsiteX25" fmla="*/ 745066 w 800100"/>
                  <a:gd name="connsiteY25" fmla="*/ 613833 h 740833"/>
                  <a:gd name="connsiteX26" fmla="*/ 800100 w 800100"/>
                  <a:gd name="connsiteY26" fmla="*/ 520700 h 74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0100" h="740833">
                    <a:moveTo>
                      <a:pt x="800100" y="520700"/>
                    </a:moveTo>
                    <a:lnTo>
                      <a:pt x="757766" y="478367"/>
                    </a:lnTo>
                    <a:lnTo>
                      <a:pt x="690033" y="474133"/>
                    </a:lnTo>
                    <a:lnTo>
                      <a:pt x="656166" y="292100"/>
                    </a:lnTo>
                    <a:lnTo>
                      <a:pt x="685800" y="152400"/>
                    </a:lnTo>
                    <a:lnTo>
                      <a:pt x="486833" y="0"/>
                    </a:lnTo>
                    <a:lnTo>
                      <a:pt x="448733" y="42333"/>
                    </a:lnTo>
                    <a:lnTo>
                      <a:pt x="220133" y="88900"/>
                    </a:lnTo>
                    <a:lnTo>
                      <a:pt x="237066" y="165100"/>
                    </a:lnTo>
                    <a:lnTo>
                      <a:pt x="186266" y="186267"/>
                    </a:lnTo>
                    <a:lnTo>
                      <a:pt x="122766" y="190500"/>
                    </a:lnTo>
                    <a:lnTo>
                      <a:pt x="55033" y="270933"/>
                    </a:lnTo>
                    <a:lnTo>
                      <a:pt x="55033" y="325967"/>
                    </a:lnTo>
                    <a:lnTo>
                      <a:pt x="0" y="431800"/>
                    </a:lnTo>
                    <a:lnTo>
                      <a:pt x="0" y="482600"/>
                    </a:lnTo>
                    <a:lnTo>
                      <a:pt x="93133" y="461433"/>
                    </a:lnTo>
                    <a:lnTo>
                      <a:pt x="152400" y="537633"/>
                    </a:lnTo>
                    <a:lnTo>
                      <a:pt x="228600" y="579967"/>
                    </a:lnTo>
                    <a:lnTo>
                      <a:pt x="304800" y="694267"/>
                    </a:lnTo>
                    <a:lnTo>
                      <a:pt x="393700" y="711200"/>
                    </a:lnTo>
                    <a:lnTo>
                      <a:pt x="431800" y="740833"/>
                    </a:lnTo>
                    <a:lnTo>
                      <a:pt x="563033" y="740833"/>
                    </a:lnTo>
                    <a:lnTo>
                      <a:pt x="592666" y="698500"/>
                    </a:lnTo>
                    <a:lnTo>
                      <a:pt x="605366" y="639233"/>
                    </a:lnTo>
                    <a:lnTo>
                      <a:pt x="685800" y="639233"/>
                    </a:lnTo>
                    <a:lnTo>
                      <a:pt x="745066" y="613833"/>
                    </a:lnTo>
                    <a:lnTo>
                      <a:pt x="800100" y="5207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94" name="Frihandsfigur 16">
                <a:extLst>
                  <a:ext uri="{FF2B5EF4-FFF2-40B4-BE49-F238E27FC236}">
                    <a16:creationId xmlns:a16="http://schemas.microsoft.com/office/drawing/2014/main" id="{ABCFF47E-D69B-3C4B-F9E5-D8A5BC577C24}"/>
                  </a:ext>
                </a:extLst>
              </p:cNvPr>
              <p:cNvSpPr/>
              <p:nvPr/>
            </p:nvSpPr>
            <p:spPr bwMode="auto">
              <a:xfrm>
                <a:off x="4141777" y="4107378"/>
                <a:ext cx="465261" cy="454213"/>
              </a:xfrm>
              <a:custGeom>
                <a:avLst/>
                <a:gdLst>
                  <a:gd name="connsiteX0" fmla="*/ 1049867 w 1049867"/>
                  <a:gd name="connsiteY0" fmla="*/ 389466 h 1024466"/>
                  <a:gd name="connsiteX1" fmla="*/ 922867 w 1049867"/>
                  <a:gd name="connsiteY1" fmla="*/ 258233 h 1024466"/>
                  <a:gd name="connsiteX2" fmla="*/ 825500 w 1049867"/>
                  <a:gd name="connsiteY2" fmla="*/ 232833 h 1024466"/>
                  <a:gd name="connsiteX3" fmla="*/ 745067 w 1049867"/>
                  <a:gd name="connsiteY3" fmla="*/ 118533 h 1024466"/>
                  <a:gd name="connsiteX4" fmla="*/ 673100 w 1049867"/>
                  <a:gd name="connsiteY4" fmla="*/ 76200 h 1024466"/>
                  <a:gd name="connsiteX5" fmla="*/ 618067 w 1049867"/>
                  <a:gd name="connsiteY5" fmla="*/ 0 h 1024466"/>
                  <a:gd name="connsiteX6" fmla="*/ 499533 w 1049867"/>
                  <a:gd name="connsiteY6" fmla="*/ 21166 h 1024466"/>
                  <a:gd name="connsiteX7" fmla="*/ 469900 w 1049867"/>
                  <a:gd name="connsiteY7" fmla="*/ 55033 h 1024466"/>
                  <a:gd name="connsiteX8" fmla="*/ 469900 w 1049867"/>
                  <a:gd name="connsiteY8" fmla="*/ 105833 h 1024466"/>
                  <a:gd name="connsiteX9" fmla="*/ 414867 w 1049867"/>
                  <a:gd name="connsiteY9" fmla="*/ 143933 h 1024466"/>
                  <a:gd name="connsiteX10" fmla="*/ 355600 w 1049867"/>
                  <a:gd name="connsiteY10" fmla="*/ 122766 h 1024466"/>
                  <a:gd name="connsiteX11" fmla="*/ 211667 w 1049867"/>
                  <a:gd name="connsiteY11" fmla="*/ 262466 h 1024466"/>
                  <a:gd name="connsiteX12" fmla="*/ 152400 w 1049867"/>
                  <a:gd name="connsiteY12" fmla="*/ 283633 h 1024466"/>
                  <a:gd name="connsiteX13" fmla="*/ 148167 w 1049867"/>
                  <a:gd name="connsiteY13" fmla="*/ 359833 h 1024466"/>
                  <a:gd name="connsiteX14" fmla="*/ 88900 w 1049867"/>
                  <a:gd name="connsiteY14" fmla="*/ 461433 h 1024466"/>
                  <a:gd name="connsiteX15" fmla="*/ 25400 w 1049867"/>
                  <a:gd name="connsiteY15" fmla="*/ 605366 h 1024466"/>
                  <a:gd name="connsiteX16" fmla="*/ 0 w 1049867"/>
                  <a:gd name="connsiteY16" fmla="*/ 702733 h 1024466"/>
                  <a:gd name="connsiteX17" fmla="*/ 139700 w 1049867"/>
                  <a:gd name="connsiteY17" fmla="*/ 723900 h 1024466"/>
                  <a:gd name="connsiteX18" fmla="*/ 224367 w 1049867"/>
                  <a:gd name="connsiteY18" fmla="*/ 706966 h 1024466"/>
                  <a:gd name="connsiteX19" fmla="*/ 249767 w 1049867"/>
                  <a:gd name="connsiteY19" fmla="*/ 690033 h 1024466"/>
                  <a:gd name="connsiteX20" fmla="*/ 275167 w 1049867"/>
                  <a:gd name="connsiteY20" fmla="*/ 783166 h 1024466"/>
                  <a:gd name="connsiteX21" fmla="*/ 228600 w 1049867"/>
                  <a:gd name="connsiteY21" fmla="*/ 817033 h 1024466"/>
                  <a:gd name="connsiteX22" fmla="*/ 287867 w 1049867"/>
                  <a:gd name="connsiteY22" fmla="*/ 1024466 h 1024466"/>
                  <a:gd name="connsiteX23" fmla="*/ 423333 w 1049867"/>
                  <a:gd name="connsiteY23" fmla="*/ 1020233 h 1024466"/>
                  <a:gd name="connsiteX24" fmla="*/ 520700 w 1049867"/>
                  <a:gd name="connsiteY24" fmla="*/ 905933 h 1024466"/>
                  <a:gd name="connsiteX25" fmla="*/ 639233 w 1049867"/>
                  <a:gd name="connsiteY25" fmla="*/ 944033 h 1024466"/>
                  <a:gd name="connsiteX26" fmla="*/ 711200 w 1049867"/>
                  <a:gd name="connsiteY26" fmla="*/ 889000 h 1024466"/>
                  <a:gd name="connsiteX27" fmla="*/ 651933 w 1049867"/>
                  <a:gd name="connsiteY27" fmla="*/ 774700 h 1024466"/>
                  <a:gd name="connsiteX28" fmla="*/ 783167 w 1049867"/>
                  <a:gd name="connsiteY28" fmla="*/ 685800 h 1024466"/>
                  <a:gd name="connsiteX29" fmla="*/ 905933 w 1049867"/>
                  <a:gd name="connsiteY29" fmla="*/ 719666 h 1024466"/>
                  <a:gd name="connsiteX30" fmla="*/ 952500 w 1049867"/>
                  <a:gd name="connsiteY30" fmla="*/ 787400 h 1024466"/>
                  <a:gd name="connsiteX31" fmla="*/ 969433 w 1049867"/>
                  <a:gd name="connsiteY31" fmla="*/ 702733 h 1024466"/>
                  <a:gd name="connsiteX32" fmla="*/ 1003300 w 1049867"/>
                  <a:gd name="connsiteY32" fmla="*/ 639233 h 1024466"/>
                  <a:gd name="connsiteX33" fmla="*/ 1016000 w 1049867"/>
                  <a:gd name="connsiteY33" fmla="*/ 537633 h 1024466"/>
                  <a:gd name="connsiteX34" fmla="*/ 960967 w 1049867"/>
                  <a:gd name="connsiteY34" fmla="*/ 452966 h 1024466"/>
                  <a:gd name="connsiteX35" fmla="*/ 1049867 w 1049867"/>
                  <a:gd name="connsiteY35" fmla="*/ 389466 h 102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9867" h="1024466">
                    <a:moveTo>
                      <a:pt x="1049867" y="389466"/>
                    </a:moveTo>
                    <a:lnTo>
                      <a:pt x="922867" y="258233"/>
                    </a:lnTo>
                    <a:lnTo>
                      <a:pt x="825500" y="232833"/>
                    </a:lnTo>
                    <a:lnTo>
                      <a:pt x="745067" y="118533"/>
                    </a:lnTo>
                    <a:lnTo>
                      <a:pt x="673100" y="76200"/>
                    </a:lnTo>
                    <a:lnTo>
                      <a:pt x="618067" y="0"/>
                    </a:lnTo>
                    <a:lnTo>
                      <a:pt x="499533" y="21166"/>
                    </a:lnTo>
                    <a:lnTo>
                      <a:pt x="469900" y="55033"/>
                    </a:lnTo>
                    <a:lnTo>
                      <a:pt x="469900" y="105833"/>
                    </a:lnTo>
                    <a:lnTo>
                      <a:pt x="414867" y="143933"/>
                    </a:lnTo>
                    <a:lnTo>
                      <a:pt x="355600" y="122766"/>
                    </a:lnTo>
                    <a:lnTo>
                      <a:pt x="211667" y="262466"/>
                    </a:lnTo>
                    <a:lnTo>
                      <a:pt x="152400" y="283633"/>
                    </a:lnTo>
                    <a:lnTo>
                      <a:pt x="148167" y="359833"/>
                    </a:lnTo>
                    <a:lnTo>
                      <a:pt x="88900" y="461433"/>
                    </a:lnTo>
                    <a:lnTo>
                      <a:pt x="25400" y="605366"/>
                    </a:lnTo>
                    <a:lnTo>
                      <a:pt x="0" y="702733"/>
                    </a:lnTo>
                    <a:lnTo>
                      <a:pt x="139700" y="723900"/>
                    </a:lnTo>
                    <a:lnTo>
                      <a:pt x="224367" y="706966"/>
                    </a:lnTo>
                    <a:lnTo>
                      <a:pt x="249767" y="690033"/>
                    </a:lnTo>
                    <a:lnTo>
                      <a:pt x="275167" y="783166"/>
                    </a:lnTo>
                    <a:lnTo>
                      <a:pt x="228600" y="817033"/>
                    </a:lnTo>
                    <a:lnTo>
                      <a:pt x="287867" y="1024466"/>
                    </a:lnTo>
                    <a:lnTo>
                      <a:pt x="423333" y="1020233"/>
                    </a:lnTo>
                    <a:lnTo>
                      <a:pt x="520700" y="905933"/>
                    </a:lnTo>
                    <a:cubicBezTo>
                      <a:pt x="633434" y="944956"/>
                      <a:pt x="591942" y="944033"/>
                      <a:pt x="639233" y="944033"/>
                    </a:cubicBezTo>
                    <a:lnTo>
                      <a:pt x="711200" y="889000"/>
                    </a:lnTo>
                    <a:lnTo>
                      <a:pt x="651933" y="774700"/>
                    </a:lnTo>
                    <a:lnTo>
                      <a:pt x="783167" y="685800"/>
                    </a:lnTo>
                    <a:lnTo>
                      <a:pt x="905933" y="719666"/>
                    </a:lnTo>
                    <a:lnTo>
                      <a:pt x="952500" y="787400"/>
                    </a:lnTo>
                    <a:lnTo>
                      <a:pt x="969433" y="702733"/>
                    </a:lnTo>
                    <a:lnTo>
                      <a:pt x="1003300" y="639233"/>
                    </a:lnTo>
                    <a:lnTo>
                      <a:pt x="1016000" y="537633"/>
                    </a:lnTo>
                    <a:lnTo>
                      <a:pt x="960967" y="452966"/>
                    </a:lnTo>
                    <a:lnTo>
                      <a:pt x="1049867" y="389466"/>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95" name="Frihandsfigur 17">
                <a:extLst>
                  <a:ext uri="{FF2B5EF4-FFF2-40B4-BE49-F238E27FC236}">
                    <a16:creationId xmlns:a16="http://schemas.microsoft.com/office/drawing/2014/main" id="{061A3654-9C3A-AEE8-F2AA-2133D84E2DF8}"/>
                  </a:ext>
                </a:extLst>
              </p:cNvPr>
              <p:cNvSpPr/>
              <p:nvPr/>
            </p:nvSpPr>
            <p:spPr bwMode="auto">
              <a:xfrm>
                <a:off x="3548845" y="4001804"/>
                <a:ext cx="669043" cy="739016"/>
              </a:xfrm>
              <a:custGeom>
                <a:avLst/>
                <a:gdLst>
                  <a:gd name="connsiteX0" fmla="*/ 1219200 w 1507066"/>
                  <a:gd name="connsiteY0" fmla="*/ 935567 h 1663700"/>
                  <a:gd name="connsiteX1" fmla="*/ 1350433 w 1507066"/>
                  <a:gd name="connsiteY1" fmla="*/ 939800 h 1663700"/>
                  <a:gd name="connsiteX2" fmla="*/ 1375833 w 1507066"/>
                  <a:gd name="connsiteY2" fmla="*/ 829733 h 1663700"/>
                  <a:gd name="connsiteX3" fmla="*/ 1439333 w 1507066"/>
                  <a:gd name="connsiteY3" fmla="*/ 694267 h 1663700"/>
                  <a:gd name="connsiteX4" fmla="*/ 1507066 w 1507066"/>
                  <a:gd name="connsiteY4" fmla="*/ 592667 h 1663700"/>
                  <a:gd name="connsiteX5" fmla="*/ 1502833 w 1507066"/>
                  <a:gd name="connsiteY5" fmla="*/ 499533 h 1663700"/>
                  <a:gd name="connsiteX6" fmla="*/ 1443566 w 1507066"/>
                  <a:gd name="connsiteY6" fmla="*/ 452967 h 1663700"/>
                  <a:gd name="connsiteX7" fmla="*/ 1363133 w 1507066"/>
                  <a:gd name="connsiteY7" fmla="*/ 469900 h 1663700"/>
                  <a:gd name="connsiteX8" fmla="*/ 1358900 w 1507066"/>
                  <a:gd name="connsiteY8" fmla="*/ 364067 h 1663700"/>
                  <a:gd name="connsiteX9" fmla="*/ 1295400 w 1507066"/>
                  <a:gd name="connsiteY9" fmla="*/ 245533 h 1663700"/>
                  <a:gd name="connsiteX10" fmla="*/ 1214966 w 1507066"/>
                  <a:gd name="connsiteY10" fmla="*/ 211667 h 1663700"/>
                  <a:gd name="connsiteX11" fmla="*/ 1037166 w 1507066"/>
                  <a:gd name="connsiteY11" fmla="*/ 220133 h 1663700"/>
                  <a:gd name="connsiteX12" fmla="*/ 982133 w 1507066"/>
                  <a:gd name="connsiteY12" fmla="*/ 275167 h 1663700"/>
                  <a:gd name="connsiteX13" fmla="*/ 850900 w 1507066"/>
                  <a:gd name="connsiteY13" fmla="*/ 321733 h 1663700"/>
                  <a:gd name="connsiteX14" fmla="*/ 766233 w 1507066"/>
                  <a:gd name="connsiteY14" fmla="*/ 262467 h 1663700"/>
                  <a:gd name="connsiteX15" fmla="*/ 702733 w 1507066"/>
                  <a:gd name="connsiteY15" fmla="*/ 143933 h 1663700"/>
                  <a:gd name="connsiteX16" fmla="*/ 668866 w 1507066"/>
                  <a:gd name="connsiteY16" fmla="*/ 76200 h 1663700"/>
                  <a:gd name="connsiteX17" fmla="*/ 647700 w 1507066"/>
                  <a:gd name="connsiteY17" fmla="*/ 110067 h 1663700"/>
                  <a:gd name="connsiteX18" fmla="*/ 605366 w 1507066"/>
                  <a:gd name="connsiteY18" fmla="*/ 110067 h 1663700"/>
                  <a:gd name="connsiteX19" fmla="*/ 592666 w 1507066"/>
                  <a:gd name="connsiteY19" fmla="*/ 71967 h 1663700"/>
                  <a:gd name="connsiteX20" fmla="*/ 516466 w 1507066"/>
                  <a:gd name="connsiteY20" fmla="*/ 59267 h 1663700"/>
                  <a:gd name="connsiteX21" fmla="*/ 499533 w 1507066"/>
                  <a:gd name="connsiteY21" fmla="*/ 16933 h 1663700"/>
                  <a:gd name="connsiteX22" fmla="*/ 436033 w 1507066"/>
                  <a:gd name="connsiteY22" fmla="*/ 0 h 1663700"/>
                  <a:gd name="connsiteX23" fmla="*/ 431800 w 1507066"/>
                  <a:gd name="connsiteY23" fmla="*/ 55033 h 1663700"/>
                  <a:gd name="connsiteX24" fmla="*/ 321733 w 1507066"/>
                  <a:gd name="connsiteY24" fmla="*/ 16933 h 1663700"/>
                  <a:gd name="connsiteX25" fmla="*/ 283633 w 1507066"/>
                  <a:gd name="connsiteY25" fmla="*/ 105833 h 1663700"/>
                  <a:gd name="connsiteX26" fmla="*/ 275166 w 1507066"/>
                  <a:gd name="connsiteY26" fmla="*/ 198967 h 1663700"/>
                  <a:gd name="connsiteX27" fmla="*/ 241300 w 1507066"/>
                  <a:gd name="connsiteY27" fmla="*/ 245533 h 1663700"/>
                  <a:gd name="connsiteX28" fmla="*/ 186266 w 1507066"/>
                  <a:gd name="connsiteY28" fmla="*/ 283633 h 1663700"/>
                  <a:gd name="connsiteX29" fmla="*/ 143933 w 1507066"/>
                  <a:gd name="connsiteY29" fmla="*/ 249767 h 1663700"/>
                  <a:gd name="connsiteX30" fmla="*/ 135466 w 1507066"/>
                  <a:gd name="connsiteY30" fmla="*/ 160867 h 1663700"/>
                  <a:gd name="connsiteX31" fmla="*/ 105833 w 1507066"/>
                  <a:gd name="connsiteY31" fmla="*/ 114300 h 1663700"/>
                  <a:gd name="connsiteX32" fmla="*/ 63500 w 1507066"/>
                  <a:gd name="connsiteY32" fmla="*/ 127000 h 1663700"/>
                  <a:gd name="connsiteX33" fmla="*/ 0 w 1507066"/>
                  <a:gd name="connsiteY33" fmla="*/ 173567 h 1663700"/>
                  <a:gd name="connsiteX34" fmla="*/ 33866 w 1507066"/>
                  <a:gd name="connsiteY34" fmla="*/ 211667 h 1663700"/>
                  <a:gd name="connsiteX35" fmla="*/ 21166 w 1507066"/>
                  <a:gd name="connsiteY35" fmla="*/ 237067 h 1663700"/>
                  <a:gd name="connsiteX36" fmla="*/ 59266 w 1507066"/>
                  <a:gd name="connsiteY36" fmla="*/ 287867 h 1663700"/>
                  <a:gd name="connsiteX37" fmla="*/ 59266 w 1507066"/>
                  <a:gd name="connsiteY37" fmla="*/ 334433 h 1663700"/>
                  <a:gd name="connsiteX38" fmla="*/ 46566 w 1507066"/>
                  <a:gd name="connsiteY38" fmla="*/ 381000 h 1663700"/>
                  <a:gd name="connsiteX39" fmla="*/ 71966 w 1507066"/>
                  <a:gd name="connsiteY39" fmla="*/ 516467 h 1663700"/>
                  <a:gd name="connsiteX40" fmla="*/ 71966 w 1507066"/>
                  <a:gd name="connsiteY40" fmla="*/ 677333 h 1663700"/>
                  <a:gd name="connsiteX41" fmla="*/ 118533 w 1507066"/>
                  <a:gd name="connsiteY41" fmla="*/ 706967 h 1663700"/>
                  <a:gd name="connsiteX42" fmla="*/ 101600 w 1507066"/>
                  <a:gd name="connsiteY42" fmla="*/ 745067 h 1663700"/>
                  <a:gd name="connsiteX43" fmla="*/ 135466 w 1507066"/>
                  <a:gd name="connsiteY43" fmla="*/ 766233 h 1663700"/>
                  <a:gd name="connsiteX44" fmla="*/ 203200 w 1507066"/>
                  <a:gd name="connsiteY44" fmla="*/ 698500 h 1663700"/>
                  <a:gd name="connsiteX45" fmla="*/ 156633 w 1507066"/>
                  <a:gd name="connsiteY45" fmla="*/ 778933 h 1663700"/>
                  <a:gd name="connsiteX46" fmla="*/ 186266 w 1507066"/>
                  <a:gd name="connsiteY46" fmla="*/ 795867 h 1663700"/>
                  <a:gd name="connsiteX47" fmla="*/ 262466 w 1507066"/>
                  <a:gd name="connsiteY47" fmla="*/ 715433 h 1663700"/>
                  <a:gd name="connsiteX48" fmla="*/ 309033 w 1507066"/>
                  <a:gd name="connsiteY48" fmla="*/ 732367 h 1663700"/>
                  <a:gd name="connsiteX49" fmla="*/ 313266 w 1507066"/>
                  <a:gd name="connsiteY49" fmla="*/ 880533 h 1663700"/>
                  <a:gd name="connsiteX50" fmla="*/ 279400 w 1507066"/>
                  <a:gd name="connsiteY50" fmla="*/ 918633 h 1663700"/>
                  <a:gd name="connsiteX51" fmla="*/ 275166 w 1507066"/>
                  <a:gd name="connsiteY51" fmla="*/ 986367 h 1663700"/>
                  <a:gd name="connsiteX52" fmla="*/ 220133 w 1507066"/>
                  <a:gd name="connsiteY52" fmla="*/ 1062567 h 1663700"/>
                  <a:gd name="connsiteX53" fmla="*/ 249766 w 1507066"/>
                  <a:gd name="connsiteY53" fmla="*/ 1138767 h 1663700"/>
                  <a:gd name="connsiteX54" fmla="*/ 228600 w 1507066"/>
                  <a:gd name="connsiteY54" fmla="*/ 1189567 h 1663700"/>
                  <a:gd name="connsiteX55" fmla="*/ 266700 w 1507066"/>
                  <a:gd name="connsiteY55" fmla="*/ 1253067 h 1663700"/>
                  <a:gd name="connsiteX56" fmla="*/ 283633 w 1507066"/>
                  <a:gd name="connsiteY56" fmla="*/ 1473200 h 1663700"/>
                  <a:gd name="connsiteX57" fmla="*/ 317500 w 1507066"/>
                  <a:gd name="connsiteY57" fmla="*/ 1477433 h 1663700"/>
                  <a:gd name="connsiteX58" fmla="*/ 317500 w 1507066"/>
                  <a:gd name="connsiteY58" fmla="*/ 1443567 h 1663700"/>
                  <a:gd name="connsiteX59" fmla="*/ 359833 w 1507066"/>
                  <a:gd name="connsiteY59" fmla="*/ 1452033 h 1663700"/>
                  <a:gd name="connsiteX60" fmla="*/ 364066 w 1507066"/>
                  <a:gd name="connsiteY60" fmla="*/ 1409700 h 1663700"/>
                  <a:gd name="connsiteX61" fmla="*/ 448733 w 1507066"/>
                  <a:gd name="connsiteY61" fmla="*/ 1299633 h 1663700"/>
                  <a:gd name="connsiteX62" fmla="*/ 461433 w 1507066"/>
                  <a:gd name="connsiteY62" fmla="*/ 1430867 h 1663700"/>
                  <a:gd name="connsiteX63" fmla="*/ 474133 w 1507066"/>
                  <a:gd name="connsiteY63" fmla="*/ 1447800 h 1663700"/>
                  <a:gd name="connsiteX64" fmla="*/ 478366 w 1507066"/>
                  <a:gd name="connsiteY64" fmla="*/ 1557867 h 1663700"/>
                  <a:gd name="connsiteX65" fmla="*/ 550333 w 1507066"/>
                  <a:gd name="connsiteY65" fmla="*/ 1540933 h 1663700"/>
                  <a:gd name="connsiteX66" fmla="*/ 592666 w 1507066"/>
                  <a:gd name="connsiteY66" fmla="*/ 1515533 h 1663700"/>
                  <a:gd name="connsiteX67" fmla="*/ 711200 w 1507066"/>
                  <a:gd name="connsiteY67" fmla="*/ 1604433 h 1663700"/>
                  <a:gd name="connsiteX68" fmla="*/ 711200 w 1507066"/>
                  <a:gd name="connsiteY68" fmla="*/ 1651000 h 1663700"/>
                  <a:gd name="connsiteX69" fmla="*/ 762000 w 1507066"/>
                  <a:gd name="connsiteY69" fmla="*/ 1663700 h 1663700"/>
                  <a:gd name="connsiteX70" fmla="*/ 982133 w 1507066"/>
                  <a:gd name="connsiteY70" fmla="*/ 1452033 h 1663700"/>
                  <a:gd name="connsiteX71" fmla="*/ 1016000 w 1507066"/>
                  <a:gd name="connsiteY71" fmla="*/ 1367367 h 1663700"/>
                  <a:gd name="connsiteX72" fmla="*/ 1028700 w 1507066"/>
                  <a:gd name="connsiteY72" fmla="*/ 1244600 h 1663700"/>
                  <a:gd name="connsiteX73" fmla="*/ 1075266 w 1507066"/>
                  <a:gd name="connsiteY73" fmla="*/ 1143000 h 1663700"/>
                  <a:gd name="connsiteX74" fmla="*/ 1058333 w 1507066"/>
                  <a:gd name="connsiteY74" fmla="*/ 1058333 h 1663700"/>
                  <a:gd name="connsiteX75" fmla="*/ 1003300 w 1507066"/>
                  <a:gd name="connsiteY75" fmla="*/ 1087967 h 1663700"/>
                  <a:gd name="connsiteX76" fmla="*/ 990600 w 1507066"/>
                  <a:gd name="connsiteY76" fmla="*/ 1016000 h 1663700"/>
                  <a:gd name="connsiteX77" fmla="*/ 1079500 w 1507066"/>
                  <a:gd name="connsiteY77" fmla="*/ 982133 h 1663700"/>
                  <a:gd name="connsiteX78" fmla="*/ 1219200 w 1507066"/>
                  <a:gd name="connsiteY78" fmla="*/ 935567 h 1663700"/>
                  <a:gd name="connsiteX0" fmla="*/ 1219200 w 1507066"/>
                  <a:gd name="connsiteY0" fmla="*/ 935567 h 1663700"/>
                  <a:gd name="connsiteX1" fmla="*/ 1350433 w 1507066"/>
                  <a:gd name="connsiteY1" fmla="*/ 939800 h 1663700"/>
                  <a:gd name="connsiteX2" fmla="*/ 1375833 w 1507066"/>
                  <a:gd name="connsiteY2" fmla="*/ 829733 h 1663700"/>
                  <a:gd name="connsiteX3" fmla="*/ 1439333 w 1507066"/>
                  <a:gd name="connsiteY3" fmla="*/ 694267 h 1663700"/>
                  <a:gd name="connsiteX4" fmla="*/ 1507066 w 1507066"/>
                  <a:gd name="connsiteY4" fmla="*/ 592667 h 1663700"/>
                  <a:gd name="connsiteX5" fmla="*/ 1502833 w 1507066"/>
                  <a:gd name="connsiteY5" fmla="*/ 499533 h 1663700"/>
                  <a:gd name="connsiteX6" fmla="*/ 1443566 w 1507066"/>
                  <a:gd name="connsiteY6" fmla="*/ 452967 h 1663700"/>
                  <a:gd name="connsiteX7" fmla="*/ 1363133 w 1507066"/>
                  <a:gd name="connsiteY7" fmla="*/ 469900 h 1663700"/>
                  <a:gd name="connsiteX8" fmla="*/ 1358900 w 1507066"/>
                  <a:gd name="connsiteY8" fmla="*/ 364067 h 1663700"/>
                  <a:gd name="connsiteX9" fmla="*/ 1295400 w 1507066"/>
                  <a:gd name="connsiteY9" fmla="*/ 245533 h 1663700"/>
                  <a:gd name="connsiteX10" fmla="*/ 1214966 w 1507066"/>
                  <a:gd name="connsiteY10" fmla="*/ 211667 h 1663700"/>
                  <a:gd name="connsiteX11" fmla="*/ 1037166 w 1507066"/>
                  <a:gd name="connsiteY11" fmla="*/ 220133 h 1663700"/>
                  <a:gd name="connsiteX12" fmla="*/ 982133 w 1507066"/>
                  <a:gd name="connsiteY12" fmla="*/ 275167 h 1663700"/>
                  <a:gd name="connsiteX13" fmla="*/ 850900 w 1507066"/>
                  <a:gd name="connsiteY13" fmla="*/ 321733 h 1663700"/>
                  <a:gd name="connsiteX14" fmla="*/ 766233 w 1507066"/>
                  <a:gd name="connsiteY14" fmla="*/ 262467 h 1663700"/>
                  <a:gd name="connsiteX15" fmla="*/ 702733 w 1507066"/>
                  <a:gd name="connsiteY15" fmla="*/ 143933 h 1663700"/>
                  <a:gd name="connsiteX16" fmla="*/ 668866 w 1507066"/>
                  <a:gd name="connsiteY16" fmla="*/ 76200 h 1663700"/>
                  <a:gd name="connsiteX17" fmla="*/ 647700 w 1507066"/>
                  <a:gd name="connsiteY17" fmla="*/ 110067 h 1663700"/>
                  <a:gd name="connsiteX18" fmla="*/ 605366 w 1507066"/>
                  <a:gd name="connsiteY18" fmla="*/ 110067 h 1663700"/>
                  <a:gd name="connsiteX19" fmla="*/ 592666 w 1507066"/>
                  <a:gd name="connsiteY19" fmla="*/ 71967 h 1663700"/>
                  <a:gd name="connsiteX20" fmla="*/ 516466 w 1507066"/>
                  <a:gd name="connsiteY20" fmla="*/ 59267 h 1663700"/>
                  <a:gd name="connsiteX21" fmla="*/ 499533 w 1507066"/>
                  <a:gd name="connsiteY21" fmla="*/ 16933 h 1663700"/>
                  <a:gd name="connsiteX22" fmla="*/ 436033 w 1507066"/>
                  <a:gd name="connsiteY22" fmla="*/ 0 h 1663700"/>
                  <a:gd name="connsiteX23" fmla="*/ 431800 w 1507066"/>
                  <a:gd name="connsiteY23" fmla="*/ 55033 h 1663700"/>
                  <a:gd name="connsiteX24" fmla="*/ 321733 w 1507066"/>
                  <a:gd name="connsiteY24" fmla="*/ 16933 h 1663700"/>
                  <a:gd name="connsiteX25" fmla="*/ 283633 w 1507066"/>
                  <a:gd name="connsiteY25" fmla="*/ 105833 h 1663700"/>
                  <a:gd name="connsiteX26" fmla="*/ 275166 w 1507066"/>
                  <a:gd name="connsiteY26" fmla="*/ 198967 h 1663700"/>
                  <a:gd name="connsiteX27" fmla="*/ 241300 w 1507066"/>
                  <a:gd name="connsiteY27" fmla="*/ 245533 h 1663700"/>
                  <a:gd name="connsiteX28" fmla="*/ 186266 w 1507066"/>
                  <a:gd name="connsiteY28" fmla="*/ 283633 h 1663700"/>
                  <a:gd name="connsiteX29" fmla="*/ 143933 w 1507066"/>
                  <a:gd name="connsiteY29" fmla="*/ 249767 h 1663700"/>
                  <a:gd name="connsiteX30" fmla="*/ 135466 w 1507066"/>
                  <a:gd name="connsiteY30" fmla="*/ 160867 h 1663700"/>
                  <a:gd name="connsiteX31" fmla="*/ 105833 w 1507066"/>
                  <a:gd name="connsiteY31" fmla="*/ 114300 h 1663700"/>
                  <a:gd name="connsiteX32" fmla="*/ 63500 w 1507066"/>
                  <a:gd name="connsiteY32" fmla="*/ 127000 h 1663700"/>
                  <a:gd name="connsiteX33" fmla="*/ 0 w 1507066"/>
                  <a:gd name="connsiteY33" fmla="*/ 173567 h 1663700"/>
                  <a:gd name="connsiteX34" fmla="*/ 33866 w 1507066"/>
                  <a:gd name="connsiteY34" fmla="*/ 211667 h 1663700"/>
                  <a:gd name="connsiteX35" fmla="*/ 21166 w 1507066"/>
                  <a:gd name="connsiteY35" fmla="*/ 237067 h 1663700"/>
                  <a:gd name="connsiteX36" fmla="*/ 59266 w 1507066"/>
                  <a:gd name="connsiteY36" fmla="*/ 287867 h 1663700"/>
                  <a:gd name="connsiteX37" fmla="*/ 59266 w 1507066"/>
                  <a:gd name="connsiteY37" fmla="*/ 334433 h 1663700"/>
                  <a:gd name="connsiteX38" fmla="*/ 46566 w 1507066"/>
                  <a:gd name="connsiteY38" fmla="*/ 381000 h 1663700"/>
                  <a:gd name="connsiteX39" fmla="*/ 71966 w 1507066"/>
                  <a:gd name="connsiteY39" fmla="*/ 516467 h 1663700"/>
                  <a:gd name="connsiteX40" fmla="*/ 71966 w 1507066"/>
                  <a:gd name="connsiteY40" fmla="*/ 677333 h 1663700"/>
                  <a:gd name="connsiteX41" fmla="*/ 118533 w 1507066"/>
                  <a:gd name="connsiteY41" fmla="*/ 706967 h 1663700"/>
                  <a:gd name="connsiteX42" fmla="*/ 101600 w 1507066"/>
                  <a:gd name="connsiteY42" fmla="*/ 745067 h 1663700"/>
                  <a:gd name="connsiteX43" fmla="*/ 135466 w 1507066"/>
                  <a:gd name="connsiteY43" fmla="*/ 766233 h 1663700"/>
                  <a:gd name="connsiteX44" fmla="*/ 203200 w 1507066"/>
                  <a:gd name="connsiteY44" fmla="*/ 698500 h 1663700"/>
                  <a:gd name="connsiteX45" fmla="*/ 156633 w 1507066"/>
                  <a:gd name="connsiteY45" fmla="*/ 778933 h 1663700"/>
                  <a:gd name="connsiteX46" fmla="*/ 186266 w 1507066"/>
                  <a:gd name="connsiteY46" fmla="*/ 795867 h 1663700"/>
                  <a:gd name="connsiteX47" fmla="*/ 262466 w 1507066"/>
                  <a:gd name="connsiteY47" fmla="*/ 715433 h 1663700"/>
                  <a:gd name="connsiteX48" fmla="*/ 309033 w 1507066"/>
                  <a:gd name="connsiteY48" fmla="*/ 732367 h 1663700"/>
                  <a:gd name="connsiteX49" fmla="*/ 313266 w 1507066"/>
                  <a:gd name="connsiteY49" fmla="*/ 880533 h 1663700"/>
                  <a:gd name="connsiteX50" fmla="*/ 279400 w 1507066"/>
                  <a:gd name="connsiteY50" fmla="*/ 918633 h 1663700"/>
                  <a:gd name="connsiteX51" fmla="*/ 275166 w 1507066"/>
                  <a:gd name="connsiteY51" fmla="*/ 986367 h 1663700"/>
                  <a:gd name="connsiteX52" fmla="*/ 220133 w 1507066"/>
                  <a:gd name="connsiteY52" fmla="*/ 1062567 h 1663700"/>
                  <a:gd name="connsiteX53" fmla="*/ 249766 w 1507066"/>
                  <a:gd name="connsiteY53" fmla="*/ 1138767 h 1663700"/>
                  <a:gd name="connsiteX54" fmla="*/ 228600 w 1507066"/>
                  <a:gd name="connsiteY54" fmla="*/ 1189567 h 1663700"/>
                  <a:gd name="connsiteX55" fmla="*/ 266700 w 1507066"/>
                  <a:gd name="connsiteY55" fmla="*/ 1253067 h 1663700"/>
                  <a:gd name="connsiteX56" fmla="*/ 283633 w 1507066"/>
                  <a:gd name="connsiteY56" fmla="*/ 1473200 h 1663700"/>
                  <a:gd name="connsiteX57" fmla="*/ 317500 w 1507066"/>
                  <a:gd name="connsiteY57" fmla="*/ 1477433 h 1663700"/>
                  <a:gd name="connsiteX58" fmla="*/ 317500 w 1507066"/>
                  <a:gd name="connsiteY58" fmla="*/ 1443567 h 1663700"/>
                  <a:gd name="connsiteX59" fmla="*/ 359833 w 1507066"/>
                  <a:gd name="connsiteY59" fmla="*/ 1452033 h 1663700"/>
                  <a:gd name="connsiteX60" fmla="*/ 364066 w 1507066"/>
                  <a:gd name="connsiteY60" fmla="*/ 1409700 h 1663700"/>
                  <a:gd name="connsiteX61" fmla="*/ 448733 w 1507066"/>
                  <a:gd name="connsiteY61" fmla="*/ 1299633 h 1663700"/>
                  <a:gd name="connsiteX62" fmla="*/ 461433 w 1507066"/>
                  <a:gd name="connsiteY62" fmla="*/ 1430867 h 1663700"/>
                  <a:gd name="connsiteX63" fmla="*/ 474133 w 1507066"/>
                  <a:gd name="connsiteY63" fmla="*/ 1447800 h 1663700"/>
                  <a:gd name="connsiteX64" fmla="*/ 478366 w 1507066"/>
                  <a:gd name="connsiteY64" fmla="*/ 1557867 h 1663700"/>
                  <a:gd name="connsiteX65" fmla="*/ 550333 w 1507066"/>
                  <a:gd name="connsiteY65" fmla="*/ 1540933 h 1663700"/>
                  <a:gd name="connsiteX66" fmla="*/ 592666 w 1507066"/>
                  <a:gd name="connsiteY66" fmla="*/ 1515533 h 1663700"/>
                  <a:gd name="connsiteX67" fmla="*/ 711200 w 1507066"/>
                  <a:gd name="connsiteY67" fmla="*/ 1604433 h 1663700"/>
                  <a:gd name="connsiteX68" fmla="*/ 711200 w 1507066"/>
                  <a:gd name="connsiteY68" fmla="*/ 1651000 h 1663700"/>
                  <a:gd name="connsiteX69" fmla="*/ 762000 w 1507066"/>
                  <a:gd name="connsiteY69" fmla="*/ 1663700 h 1663700"/>
                  <a:gd name="connsiteX70" fmla="*/ 982133 w 1507066"/>
                  <a:gd name="connsiteY70" fmla="*/ 1452033 h 1663700"/>
                  <a:gd name="connsiteX71" fmla="*/ 1016000 w 1507066"/>
                  <a:gd name="connsiteY71" fmla="*/ 1367367 h 1663700"/>
                  <a:gd name="connsiteX72" fmla="*/ 1028700 w 1507066"/>
                  <a:gd name="connsiteY72" fmla="*/ 1244600 h 1663700"/>
                  <a:gd name="connsiteX73" fmla="*/ 1075266 w 1507066"/>
                  <a:gd name="connsiteY73" fmla="*/ 1143000 h 1663700"/>
                  <a:gd name="connsiteX74" fmla="*/ 1058333 w 1507066"/>
                  <a:gd name="connsiteY74" fmla="*/ 1058333 h 1663700"/>
                  <a:gd name="connsiteX75" fmla="*/ 1003300 w 1507066"/>
                  <a:gd name="connsiteY75" fmla="*/ 1087967 h 1663700"/>
                  <a:gd name="connsiteX76" fmla="*/ 990600 w 1507066"/>
                  <a:gd name="connsiteY76" fmla="*/ 1016000 h 1663700"/>
                  <a:gd name="connsiteX77" fmla="*/ 1079500 w 1507066"/>
                  <a:gd name="connsiteY77" fmla="*/ 982133 h 1663700"/>
                  <a:gd name="connsiteX78" fmla="*/ 1219200 w 1507066"/>
                  <a:gd name="connsiteY78" fmla="*/ 935567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507066" h="1663700">
                    <a:moveTo>
                      <a:pt x="1219200" y="935567"/>
                    </a:moveTo>
                    <a:cubicBezTo>
                      <a:pt x="1262943" y="937025"/>
                      <a:pt x="1306666" y="939800"/>
                      <a:pt x="1350433" y="939800"/>
                    </a:cubicBezTo>
                    <a:lnTo>
                      <a:pt x="1375833" y="829733"/>
                    </a:lnTo>
                    <a:lnTo>
                      <a:pt x="1439333" y="694267"/>
                    </a:lnTo>
                    <a:lnTo>
                      <a:pt x="1507066" y="592667"/>
                    </a:lnTo>
                    <a:lnTo>
                      <a:pt x="1502833" y="499533"/>
                    </a:lnTo>
                    <a:lnTo>
                      <a:pt x="1443566" y="452967"/>
                    </a:lnTo>
                    <a:lnTo>
                      <a:pt x="1363133" y="469900"/>
                    </a:lnTo>
                    <a:lnTo>
                      <a:pt x="1358900" y="364067"/>
                    </a:lnTo>
                    <a:lnTo>
                      <a:pt x="1295400" y="245533"/>
                    </a:lnTo>
                    <a:lnTo>
                      <a:pt x="1214966" y="211667"/>
                    </a:lnTo>
                    <a:lnTo>
                      <a:pt x="1037166" y="220133"/>
                    </a:lnTo>
                    <a:lnTo>
                      <a:pt x="982133" y="275167"/>
                    </a:lnTo>
                    <a:lnTo>
                      <a:pt x="850900" y="321733"/>
                    </a:lnTo>
                    <a:lnTo>
                      <a:pt x="766233" y="262467"/>
                    </a:lnTo>
                    <a:lnTo>
                      <a:pt x="702733" y="143933"/>
                    </a:lnTo>
                    <a:lnTo>
                      <a:pt x="668866" y="76200"/>
                    </a:lnTo>
                    <a:lnTo>
                      <a:pt x="647700" y="110067"/>
                    </a:lnTo>
                    <a:lnTo>
                      <a:pt x="605366" y="110067"/>
                    </a:lnTo>
                    <a:lnTo>
                      <a:pt x="592666" y="71967"/>
                    </a:lnTo>
                    <a:lnTo>
                      <a:pt x="516466" y="59267"/>
                    </a:lnTo>
                    <a:lnTo>
                      <a:pt x="499533" y="16933"/>
                    </a:lnTo>
                    <a:lnTo>
                      <a:pt x="436033" y="0"/>
                    </a:lnTo>
                    <a:lnTo>
                      <a:pt x="431800" y="55033"/>
                    </a:lnTo>
                    <a:lnTo>
                      <a:pt x="321733" y="16933"/>
                    </a:lnTo>
                    <a:lnTo>
                      <a:pt x="283633" y="105833"/>
                    </a:lnTo>
                    <a:lnTo>
                      <a:pt x="275166" y="198967"/>
                    </a:lnTo>
                    <a:lnTo>
                      <a:pt x="241300" y="245533"/>
                    </a:lnTo>
                    <a:lnTo>
                      <a:pt x="186266" y="283633"/>
                    </a:lnTo>
                    <a:lnTo>
                      <a:pt x="143933" y="249767"/>
                    </a:lnTo>
                    <a:lnTo>
                      <a:pt x="135466" y="160867"/>
                    </a:lnTo>
                    <a:lnTo>
                      <a:pt x="105833" y="114300"/>
                    </a:lnTo>
                    <a:lnTo>
                      <a:pt x="63500" y="127000"/>
                    </a:lnTo>
                    <a:lnTo>
                      <a:pt x="0" y="173567"/>
                    </a:lnTo>
                    <a:lnTo>
                      <a:pt x="33866" y="211667"/>
                    </a:lnTo>
                    <a:lnTo>
                      <a:pt x="21166" y="237067"/>
                    </a:lnTo>
                    <a:lnTo>
                      <a:pt x="59266" y="287867"/>
                    </a:lnTo>
                    <a:lnTo>
                      <a:pt x="59266" y="334433"/>
                    </a:lnTo>
                    <a:lnTo>
                      <a:pt x="46566" y="381000"/>
                    </a:lnTo>
                    <a:lnTo>
                      <a:pt x="71966" y="516467"/>
                    </a:lnTo>
                    <a:lnTo>
                      <a:pt x="71966" y="677333"/>
                    </a:lnTo>
                    <a:lnTo>
                      <a:pt x="118533" y="706967"/>
                    </a:lnTo>
                    <a:lnTo>
                      <a:pt x="101600" y="745067"/>
                    </a:lnTo>
                    <a:lnTo>
                      <a:pt x="135466" y="766233"/>
                    </a:lnTo>
                    <a:lnTo>
                      <a:pt x="203200" y="698500"/>
                    </a:lnTo>
                    <a:lnTo>
                      <a:pt x="156633" y="778933"/>
                    </a:lnTo>
                    <a:lnTo>
                      <a:pt x="186266" y="795867"/>
                    </a:lnTo>
                    <a:lnTo>
                      <a:pt x="262466" y="715433"/>
                    </a:lnTo>
                    <a:lnTo>
                      <a:pt x="309033" y="732367"/>
                    </a:lnTo>
                    <a:lnTo>
                      <a:pt x="313266" y="880533"/>
                    </a:lnTo>
                    <a:lnTo>
                      <a:pt x="279400" y="918633"/>
                    </a:lnTo>
                    <a:lnTo>
                      <a:pt x="275166" y="986367"/>
                    </a:lnTo>
                    <a:lnTo>
                      <a:pt x="220133" y="1062567"/>
                    </a:lnTo>
                    <a:lnTo>
                      <a:pt x="249766" y="1138767"/>
                    </a:lnTo>
                    <a:lnTo>
                      <a:pt x="228600" y="1189567"/>
                    </a:lnTo>
                    <a:lnTo>
                      <a:pt x="266700" y="1253067"/>
                    </a:lnTo>
                    <a:lnTo>
                      <a:pt x="283633" y="1473200"/>
                    </a:lnTo>
                    <a:lnTo>
                      <a:pt x="317500" y="1477433"/>
                    </a:lnTo>
                    <a:lnTo>
                      <a:pt x="317500" y="1443567"/>
                    </a:lnTo>
                    <a:lnTo>
                      <a:pt x="359833" y="1452033"/>
                    </a:lnTo>
                    <a:lnTo>
                      <a:pt x="364066" y="1409700"/>
                    </a:lnTo>
                    <a:lnTo>
                      <a:pt x="448733" y="1299633"/>
                    </a:lnTo>
                    <a:lnTo>
                      <a:pt x="461433" y="1430867"/>
                    </a:lnTo>
                    <a:lnTo>
                      <a:pt x="474133" y="1447800"/>
                    </a:lnTo>
                    <a:lnTo>
                      <a:pt x="478366" y="1557867"/>
                    </a:lnTo>
                    <a:lnTo>
                      <a:pt x="550333" y="1540933"/>
                    </a:lnTo>
                    <a:lnTo>
                      <a:pt x="592666" y="1515533"/>
                    </a:lnTo>
                    <a:lnTo>
                      <a:pt x="711200" y="1604433"/>
                    </a:lnTo>
                    <a:cubicBezTo>
                      <a:pt x="706767" y="1648753"/>
                      <a:pt x="696937" y="1636740"/>
                      <a:pt x="711200" y="1651000"/>
                    </a:cubicBezTo>
                    <a:lnTo>
                      <a:pt x="762000" y="1663700"/>
                    </a:lnTo>
                    <a:cubicBezTo>
                      <a:pt x="834690" y="1592436"/>
                      <a:pt x="884570" y="1553633"/>
                      <a:pt x="982133" y="1452033"/>
                    </a:cubicBezTo>
                    <a:lnTo>
                      <a:pt x="1016000" y="1367367"/>
                    </a:lnTo>
                    <a:lnTo>
                      <a:pt x="1028700" y="1244600"/>
                    </a:lnTo>
                    <a:lnTo>
                      <a:pt x="1075266" y="1143000"/>
                    </a:lnTo>
                    <a:lnTo>
                      <a:pt x="1058333" y="1058333"/>
                    </a:lnTo>
                    <a:lnTo>
                      <a:pt x="1003300" y="1087967"/>
                    </a:lnTo>
                    <a:lnTo>
                      <a:pt x="990600" y="1016000"/>
                    </a:lnTo>
                    <a:lnTo>
                      <a:pt x="1079500" y="982133"/>
                    </a:lnTo>
                    <a:lnTo>
                      <a:pt x="1219200" y="935567"/>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96" name="Frihandsfigur 18">
                <a:extLst>
                  <a:ext uri="{FF2B5EF4-FFF2-40B4-BE49-F238E27FC236}">
                    <a16:creationId xmlns:a16="http://schemas.microsoft.com/office/drawing/2014/main" id="{93B61080-2D54-F562-C18A-8BB8611B5252}"/>
                  </a:ext>
                </a:extLst>
              </p:cNvPr>
              <p:cNvSpPr/>
              <p:nvPr/>
            </p:nvSpPr>
            <p:spPr bwMode="auto">
              <a:xfrm>
                <a:off x="4317324" y="4413051"/>
                <a:ext cx="278666" cy="648174"/>
              </a:xfrm>
              <a:custGeom>
                <a:avLst/>
                <a:gdLst>
                  <a:gd name="connsiteX0" fmla="*/ 571500 w 626533"/>
                  <a:gd name="connsiteY0" fmla="*/ 97366 h 1464733"/>
                  <a:gd name="connsiteX1" fmla="*/ 520700 w 626533"/>
                  <a:gd name="connsiteY1" fmla="*/ 21166 h 1464733"/>
                  <a:gd name="connsiteX2" fmla="*/ 385233 w 626533"/>
                  <a:gd name="connsiteY2" fmla="*/ 0 h 1464733"/>
                  <a:gd name="connsiteX3" fmla="*/ 258233 w 626533"/>
                  <a:gd name="connsiteY3" fmla="*/ 80433 h 1464733"/>
                  <a:gd name="connsiteX4" fmla="*/ 309033 w 626533"/>
                  <a:gd name="connsiteY4" fmla="*/ 203200 h 1464733"/>
                  <a:gd name="connsiteX5" fmla="*/ 241300 w 626533"/>
                  <a:gd name="connsiteY5" fmla="*/ 262466 h 1464733"/>
                  <a:gd name="connsiteX6" fmla="*/ 118533 w 626533"/>
                  <a:gd name="connsiteY6" fmla="*/ 232833 h 1464733"/>
                  <a:gd name="connsiteX7" fmla="*/ 25400 w 626533"/>
                  <a:gd name="connsiteY7" fmla="*/ 330200 h 1464733"/>
                  <a:gd name="connsiteX8" fmla="*/ 127000 w 626533"/>
                  <a:gd name="connsiteY8" fmla="*/ 431800 h 1464733"/>
                  <a:gd name="connsiteX9" fmla="*/ 93133 w 626533"/>
                  <a:gd name="connsiteY9" fmla="*/ 533400 h 1464733"/>
                  <a:gd name="connsiteX10" fmla="*/ 63500 w 626533"/>
                  <a:gd name="connsiteY10" fmla="*/ 613833 h 1464733"/>
                  <a:gd name="connsiteX11" fmla="*/ 71967 w 626533"/>
                  <a:gd name="connsiteY11" fmla="*/ 732366 h 1464733"/>
                  <a:gd name="connsiteX12" fmla="*/ 148167 w 626533"/>
                  <a:gd name="connsiteY12" fmla="*/ 825500 h 1464733"/>
                  <a:gd name="connsiteX13" fmla="*/ 203200 w 626533"/>
                  <a:gd name="connsiteY13" fmla="*/ 914400 h 1464733"/>
                  <a:gd name="connsiteX14" fmla="*/ 165100 w 626533"/>
                  <a:gd name="connsiteY14" fmla="*/ 969433 h 1464733"/>
                  <a:gd name="connsiteX15" fmla="*/ 93133 w 626533"/>
                  <a:gd name="connsiteY15" fmla="*/ 948266 h 1464733"/>
                  <a:gd name="connsiteX16" fmla="*/ 80433 w 626533"/>
                  <a:gd name="connsiteY16" fmla="*/ 1011766 h 1464733"/>
                  <a:gd name="connsiteX17" fmla="*/ 97367 w 626533"/>
                  <a:gd name="connsiteY17" fmla="*/ 1054100 h 1464733"/>
                  <a:gd name="connsiteX18" fmla="*/ 25400 w 626533"/>
                  <a:gd name="connsiteY18" fmla="*/ 1075266 h 1464733"/>
                  <a:gd name="connsiteX19" fmla="*/ 25400 w 626533"/>
                  <a:gd name="connsiteY19" fmla="*/ 1236133 h 1464733"/>
                  <a:gd name="connsiteX20" fmla="*/ 0 w 626533"/>
                  <a:gd name="connsiteY20" fmla="*/ 1286933 h 1464733"/>
                  <a:gd name="connsiteX21" fmla="*/ 122767 w 626533"/>
                  <a:gd name="connsiteY21" fmla="*/ 1325033 h 1464733"/>
                  <a:gd name="connsiteX22" fmla="*/ 198967 w 626533"/>
                  <a:gd name="connsiteY22" fmla="*/ 1426633 h 1464733"/>
                  <a:gd name="connsiteX23" fmla="*/ 296333 w 626533"/>
                  <a:gd name="connsiteY23" fmla="*/ 1422400 h 1464733"/>
                  <a:gd name="connsiteX24" fmla="*/ 325967 w 626533"/>
                  <a:gd name="connsiteY24" fmla="*/ 1464733 h 1464733"/>
                  <a:gd name="connsiteX25" fmla="*/ 385233 w 626533"/>
                  <a:gd name="connsiteY25" fmla="*/ 1248833 h 1464733"/>
                  <a:gd name="connsiteX26" fmla="*/ 402167 w 626533"/>
                  <a:gd name="connsiteY26" fmla="*/ 1151466 h 1464733"/>
                  <a:gd name="connsiteX27" fmla="*/ 457200 w 626533"/>
                  <a:gd name="connsiteY27" fmla="*/ 1126066 h 1464733"/>
                  <a:gd name="connsiteX28" fmla="*/ 482600 w 626533"/>
                  <a:gd name="connsiteY28" fmla="*/ 927100 h 1464733"/>
                  <a:gd name="connsiteX29" fmla="*/ 508000 w 626533"/>
                  <a:gd name="connsiteY29" fmla="*/ 838200 h 1464733"/>
                  <a:gd name="connsiteX30" fmla="*/ 558800 w 626533"/>
                  <a:gd name="connsiteY30" fmla="*/ 800100 h 1464733"/>
                  <a:gd name="connsiteX31" fmla="*/ 491067 w 626533"/>
                  <a:gd name="connsiteY31" fmla="*/ 706966 h 1464733"/>
                  <a:gd name="connsiteX32" fmla="*/ 520700 w 626533"/>
                  <a:gd name="connsiteY32" fmla="*/ 618066 h 1464733"/>
                  <a:gd name="connsiteX33" fmla="*/ 558800 w 626533"/>
                  <a:gd name="connsiteY33" fmla="*/ 563033 h 1464733"/>
                  <a:gd name="connsiteX34" fmla="*/ 588433 w 626533"/>
                  <a:gd name="connsiteY34" fmla="*/ 482600 h 1464733"/>
                  <a:gd name="connsiteX35" fmla="*/ 512233 w 626533"/>
                  <a:gd name="connsiteY35" fmla="*/ 406400 h 1464733"/>
                  <a:gd name="connsiteX36" fmla="*/ 550333 w 626533"/>
                  <a:gd name="connsiteY36" fmla="*/ 338666 h 1464733"/>
                  <a:gd name="connsiteX37" fmla="*/ 596900 w 626533"/>
                  <a:gd name="connsiteY37" fmla="*/ 334433 h 1464733"/>
                  <a:gd name="connsiteX38" fmla="*/ 605367 w 626533"/>
                  <a:gd name="connsiteY38" fmla="*/ 296333 h 1464733"/>
                  <a:gd name="connsiteX39" fmla="*/ 541867 w 626533"/>
                  <a:gd name="connsiteY39" fmla="*/ 232833 h 1464733"/>
                  <a:gd name="connsiteX40" fmla="*/ 524933 w 626533"/>
                  <a:gd name="connsiteY40" fmla="*/ 127000 h 1464733"/>
                  <a:gd name="connsiteX41" fmla="*/ 588433 w 626533"/>
                  <a:gd name="connsiteY41" fmla="*/ 194733 h 1464733"/>
                  <a:gd name="connsiteX42" fmla="*/ 626533 w 626533"/>
                  <a:gd name="connsiteY42" fmla="*/ 160866 h 1464733"/>
                  <a:gd name="connsiteX43" fmla="*/ 571500 w 626533"/>
                  <a:gd name="connsiteY43" fmla="*/ 97366 h 1464733"/>
                  <a:gd name="connsiteX0" fmla="*/ 571500 w 626533"/>
                  <a:gd name="connsiteY0" fmla="*/ 97366 h 1464733"/>
                  <a:gd name="connsiteX1" fmla="*/ 520700 w 626533"/>
                  <a:gd name="connsiteY1" fmla="*/ 21166 h 1464733"/>
                  <a:gd name="connsiteX2" fmla="*/ 385233 w 626533"/>
                  <a:gd name="connsiteY2" fmla="*/ 0 h 1464733"/>
                  <a:gd name="connsiteX3" fmla="*/ 258233 w 626533"/>
                  <a:gd name="connsiteY3" fmla="*/ 80433 h 1464733"/>
                  <a:gd name="connsiteX4" fmla="*/ 309033 w 626533"/>
                  <a:gd name="connsiteY4" fmla="*/ 203200 h 1464733"/>
                  <a:gd name="connsiteX5" fmla="*/ 241300 w 626533"/>
                  <a:gd name="connsiteY5" fmla="*/ 262466 h 1464733"/>
                  <a:gd name="connsiteX6" fmla="*/ 126999 w 626533"/>
                  <a:gd name="connsiteY6" fmla="*/ 215900 h 1464733"/>
                  <a:gd name="connsiteX7" fmla="*/ 25400 w 626533"/>
                  <a:gd name="connsiteY7" fmla="*/ 330200 h 1464733"/>
                  <a:gd name="connsiteX8" fmla="*/ 127000 w 626533"/>
                  <a:gd name="connsiteY8" fmla="*/ 431800 h 1464733"/>
                  <a:gd name="connsiteX9" fmla="*/ 93133 w 626533"/>
                  <a:gd name="connsiteY9" fmla="*/ 533400 h 1464733"/>
                  <a:gd name="connsiteX10" fmla="*/ 63500 w 626533"/>
                  <a:gd name="connsiteY10" fmla="*/ 613833 h 1464733"/>
                  <a:gd name="connsiteX11" fmla="*/ 71967 w 626533"/>
                  <a:gd name="connsiteY11" fmla="*/ 732366 h 1464733"/>
                  <a:gd name="connsiteX12" fmla="*/ 148167 w 626533"/>
                  <a:gd name="connsiteY12" fmla="*/ 825500 h 1464733"/>
                  <a:gd name="connsiteX13" fmla="*/ 203200 w 626533"/>
                  <a:gd name="connsiteY13" fmla="*/ 914400 h 1464733"/>
                  <a:gd name="connsiteX14" fmla="*/ 165100 w 626533"/>
                  <a:gd name="connsiteY14" fmla="*/ 969433 h 1464733"/>
                  <a:gd name="connsiteX15" fmla="*/ 93133 w 626533"/>
                  <a:gd name="connsiteY15" fmla="*/ 948266 h 1464733"/>
                  <a:gd name="connsiteX16" fmla="*/ 80433 w 626533"/>
                  <a:gd name="connsiteY16" fmla="*/ 1011766 h 1464733"/>
                  <a:gd name="connsiteX17" fmla="*/ 97367 w 626533"/>
                  <a:gd name="connsiteY17" fmla="*/ 1054100 h 1464733"/>
                  <a:gd name="connsiteX18" fmla="*/ 25400 w 626533"/>
                  <a:gd name="connsiteY18" fmla="*/ 1075266 h 1464733"/>
                  <a:gd name="connsiteX19" fmla="*/ 25400 w 626533"/>
                  <a:gd name="connsiteY19" fmla="*/ 1236133 h 1464733"/>
                  <a:gd name="connsiteX20" fmla="*/ 0 w 626533"/>
                  <a:gd name="connsiteY20" fmla="*/ 1286933 h 1464733"/>
                  <a:gd name="connsiteX21" fmla="*/ 122767 w 626533"/>
                  <a:gd name="connsiteY21" fmla="*/ 1325033 h 1464733"/>
                  <a:gd name="connsiteX22" fmla="*/ 198967 w 626533"/>
                  <a:gd name="connsiteY22" fmla="*/ 1426633 h 1464733"/>
                  <a:gd name="connsiteX23" fmla="*/ 296333 w 626533"/>
                  <a:gd name="connsiteY23" fmla="*/ 1422400 h 1464733"/>
                  <a:gd name="connsiteX24" fmla="*/ 325967 w 626533"/>
                  <a:gd name="connsiteY24" fmla="*/ 1464733 h 1464733"/>
                  <a:gd name="connsiteX25" fmla="*/ 385233 w 626533"/>
                  <a:gd name="connsiteY25" fmla="*/ 1248833 h 1464733"/>
                  <a:gd name="connsiteX26" fmla="*/ 402167 w 626533"/>
                  <a:gd name="connsiteY26" fmla="*/ 1151466 h 1464733"/>
                  <a:gd name="connsiteX27" fmla="*/ 457200 w 626533"/>
                  <a:gd name="connsiteY27" fmla="*/ 1126066 h 1464733"/>
                  <a:gd name="connsiteX28" fmla="*/ 482600 w 626533"/>
                  <a:gd name="connsiteY28" fmla="*/ 927100 h 1464733"/>
                  <a:gd name="connsiteX29" fmla="*/ 508000 w 626533"/>
                  <a:gd name="connsiteY29" fmla="*/ 838200 h 1464733"/>
                  <a:gd name="connsiteX30" fmla="*/ 558800 w 626533"/>
                  <a:gd name="connsiteY30" fmla="*/ 800100 h 1464733"/>
                  <a:gd name="connsiteX31" fmla="*/ 491067 w 626533"/>
                  <a:gd name="connsiteY31" fmla="*/ 706966 h 1464733"/>
                  <a:gd name="connsiteX32" fmla="*/ 520700 w 626533"/>
                  <a:gd name="connsiteY32" fmla="*/ 618066 h 1464733"/>
                  <a:gd name="connsiteX33" fmla="*/ 558800 w 626533"/>
                  <a:gd name="connsiteY33" fmla="*/ 563033 h 1464733"/>
                  <a:gd name="connsiteX34" fmla="*/ 588433 w 626533"/>
                  <a:gd name="connsiteY34" fmla="*/ 482600 h 1464733"/>
                  <a:gd name="connsiteX35" fmla="*/ 512233 w 626533"/>
                  <a:gd name="connsiteY35" fmla="*/ 406400 h 1464733"/>
                  <a:gd name="connsiteX36" fmla="*/ 550333 w 626533"/>
                  <a:gd name="connsiteY36" fmla="*/ 338666 h 1464733"/>
                  <a:gd name="connsiteX37" fmla="*/ 596900 w 626533"/>
                  <a:gd name="connsiteY37" fmla="*/ 334433 h 1464733"/>
                  <a:gd name="connsiteX38" fmla="*/ 605367 w 626533"/>
                  <a:gd name="connsiteY38" fmla="*/ 296333 h 1464733"/>
                  <a:gd name="connsiteX39" fmla="*/ 541867 w 626533"/>
                  <a:gd name="connsiteY39" fmla="*/ 232833 h 1464733"/>
                  <a:gd name="connsiteX40" fmla="*/ 524933 w 626533"/>
                  <a:gd name="connsiteY40" fmla="*/ 127000 h 1464733"/>
                  <a:gd name="connsiteX41" fmla="*/ 588433 w 626533"/>
                  <a:gd name="connsiteY41" fmla="*/ 194733 h 1464733"/>
                  <a:gd name="connsiteX42" fmla="*/ 626533 w 626533"/>
                  <a:gd name="connsiteY42" fmla="*/ 160866 h 1464733"/>
                  <a:gd name="connsiteX43" fmla="*/ 571500 w 626533"/>
                  <a:gd name="connsiteY43" fmla="*/ 97366 h 146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26533" h="1464733">
                    <a:moveTo>
                      <a:pt x="571500" y="97366"/>
                    </a:moveTo>
                    <a:lnTo>
                      <a:pt x="520700" y="21166"/>
                    </a:lnTo>
                    <a:lnTo>
                      <a:pt x="385233" y="0"/>
                    </a:lnTo>
                    <a:lnTo>
                      <a:pt x="258233" y="80433"/>
                    </a:lnTo>
                    <a:lnTo>
                      <a:pt x="309033" y="203200"/>
                    </a:lnTo>
                    <a:lnTo>
                      <a:pt x="241300" y="262466"/>
                    </a:lnTo>
                    <a:lnTo>
                      <a:pt x="126999" y="215900"/>
                    </a:lnTo>
                    <a:lnTo>
                      <a:pt x="25400" y="330200"/>
                    </a:lnTo>
                    <a:lnTo>
                      <a:pt x="127000" y="431800"/>
                    </a:lnTo>
                    <a:lnTo>
                      <a:pt x="93133" y="533400"/>
                    </a:lnTo>
                    <a:lnTo>
                      <a:pt x="63500" y="613833"/>
                    </a:lnTo>
                    <a:lnTo>
                      <a:pt x="71967" y="732366"/>
                    </a:lnTo>
                    <a:lnTo>
                      <a:pt x="148167" y="825500"/>
                    </a:lnTo>
                    <a:lnTo>
                      <a:pt x="203200" y="914400"/>
                    </a:lnTo>
                    <a:lnTo>
                      <a:pt x="165100" y="969433"/>
                    </a:lnTo>
                    <a:cubicBezTo>
                      <a:pt x="91759" y="952177"/>
                      <a:pt x="93133" y="977144"/>
                      <a:pt x="93133" y="948266"/>
                    </a:cubicBezTo>
                    <a:lnTo>
                      <a:pt x="80433" y="1011766"/>
                    </a:lnTo>
                    <a:lnTo>
                      <a:pt x="97367" y="1054100"/>
                    </a:lnTo>
                    <a:lnTo>
                      <a:pt x="25400" y="1075266"/>
                    </a:lnTo>
                    <a:lnTo>
                      <a:pt x="25400" y="1236133"/>
                    </a:lnTo>
                    <a:lnTo>
                      <a:pt x="0" y="1286933"/>
                    </a:lnTo>
                    <a:lnTo>
                      <a:pt x="122767" y="1325033"/>
                    </a:lnTo>
                    <a:lnTo>
                      <a:pt x="198967" y="1426633"/>
                    </a:lnTo>
                    <a:lnTo>
                      <a:pt x="296333" y="1422400"/>
                    </a:lnTo>
                    <a:lnTo>
                      <a:pt x="325967" y="1464733"/>
                    </a:lnTo>
                    <a:lnTo>
                      <a:pt x="385233" y="1248833"/>
                    </a:lnTo>
                    <a:lnTo>
                      <a:pt x="402167" y="1151466"/>
                    </a:lnTo>
                    <a:cubicBezTo>
                      <a:pt x="458517" y="1129793"/>
                      <a:pt x="457200" y="1149954"/>
                      <a:pt x="457200" y="1126066"/>
                    </a:cubicBezTo>
                    <a:cubicBezTo>
                      <a:pt x="478583" y="929349"/>
                      <a:pt x="432198" y="977502"/>
                      <a:pt x="482600" y="927100"/>
                    </a:cubicBezTo>
                    <a:lnTo>
                      <a:pt x="508000" y="838200"/>
                    </a:lnTo>
                    <a:lnTo>
                      <a:pt x="558800" y="800100"/>
                    </a:lnTo>
                    <a:lnTo>
                      <a:pt x="491067" y="706966"/>
                    </a:lnTo>
                    <a:lnTo>
                      <a:pt x="520700" y="618066"/>
                    </a:lnTo>
                    <a:lnTo>
                      <a:pt x="558800" y="563033"/>
                    </a:lnTo>
                    <a:lnTo>
                      <a:pt x="588433" y="482600"/>
                    </a:lnTo>
                    <a:lnTo>
                      <a:pt x="512233" y="406400"/>
                    </a:lnTo>
                    <a:lnTo>
                      <a:pt x="550333" y="338666"/>
                    </a:lnTo>
                    <a:lnTo>
                      <a:pt x="596900" y="334433"/>
                    </a:lnTo>
                    <a:lnTo>
                      <a:pt x="605367" y="296333"/>
                    </a:lnTo>
                    <a:lnTo>
                      <a:pt x="541867" y="232833"/>
                    </a:lnTo>
                    <a:lnTo>
                      <a:pt x="524933" y="127000"/>
                    </a:lnTo>
                    <a:lnTo>
                      <a:pt x="588433" y="194733"/>
                    </a:lnTo>
                    <a:lnTo>
                      <a:pt x="626533" y="160866"/>
                    </a:lnTo>
                    <a:lnTo>
                      <a:pt x="571500" y="97366"/>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97" name="Frihandsfigur 19">
                <a:extLst>
                  <a:ext uri="{FF2B5EF4-FFF2-40B4-BE49-F238E27FC236}">
                    <a16:creationId xmlns:a16="http://schemas.microsoft.com/office/drawing/2014/main" id="{30027F64-0F08-3BCF-EA5A-4BA78264E8A0}"/>
                  </a:ext>
                </a:extLst>
              </p:cNvPr>
              <p:cNvSpPr/>
              <p:nvPr/>
            </p:nvSpPr>
            <p:spPr bwMode="auto">
              <a:xfrm>
                <a:off x="3886436" y="4410595"/>
                <a:ext cx="487357" cy="440709"/>
              </a:xfrm>
              <a:custGeom>
                <a:avLst/>
                <a:gdLst>
                  <a:gd name="connsiteX0" fmla="*/ 1037166 w 1096433"/>
                  <a:gd name="connsiteY0" fmla="*/ 732367 h 994834"/>
                  <a:gd name="connsiteX1" fmla="*/ 1032933 w 1096433"/>
                  <a:gd name="connsiteY1" fmla="*/ 596900 h 994834"/>
                  <a:gd name="connsiteX2" fmla="*/ 1096433 w 1096433"/>
                  <a:gd name="connsiteY2" fmla="*/ 431800 h 994834"/>
                  <a:gd name="connsiteX3" fmla="*/ 1007533 w 1096433"/>
                  <a:gd name="connsiteY3" fmla="*/ 334434 h 994834"/>
                  <a:gd name="connsiteX4" fmla="*/ 872066 w 1096433"/>
                  <a:gd name="connsiteY4" fmla="*/ 338667 h 994834"/>
                  <a:gd name="connsiteX5" fmla="*/ 804333 w 1096433"/>
                  <a:gd name="connsiteY5" fmla="*/ 127000 h 994834"/>
                  <a:gd name="connsiteX6" fmla="*/ 846666 w 1096433"/>
                  <a:gd name="connsiteY6" fmla="*/ 97367 h 994834"/>
                  <a:gd name="connsiteX7" fmla="*/ 829733 w 1096433"/>
                  <a:gd name="connsiteY7" fmla="*/ 0 h 994834"/>
                  <a:gd name="connsiteX8" fmla="*/ 774700 w 1096433"/>
                  <a:gd name="connsiteY8" fmla="*/ 29634 h 994834"/>
                  <a:gd name="connsiteX9" fmla="*/ 711200 w 1096433"/>
                  <a:gd name="connsiteY9" fmla="*/ 33867 h 994834"/>
                  <a:gd name="connsiteX10" fmla="*/ 575733 w 1096433"/>
                  <a:gd name="connsiteY10" fmla="*/ 12700 h 994834"/>
                  <a:gd name="connsiteX11" fmla="*/ 452966 w 1096433"/>
                  <a:gd name="connsiteY11" fmla="*/ 8467 h 994834"/>
                  <a:gd name="connsiteX12" fmla="*/ 220133 w 1096433"/>
                  <a:gd name="connsiteY12" fmla="*/ 97367 h 994834"/>
                  <a:gd name="connsiteX13" fmla="*/ 241300 w 1096433"/>
                  <a:gd name="connsiteY13" fmla="*/ 169334 h 994834"/>
                  <a:gd name="connsiteX14" fmla="*/ 292100 w 1096433"/>
                  <a:gd name="connsiteY14" fmla="*/ 139700 h 994834"/>
                  <a:gd name="connsiteX15" fmla="*/ 309033 w 1096433"/>
                  <a:gd name="connsiteY15" fmla="*/ 211667 h 994834"/>
                  <a:gd name="connsiteX16" fmla="*/ 275166 w 1096433"/>
                  <a:gd name="connsiteY16" fmla="*/ 309034 h 994834"/>
                  <a:gd name="connsiteX17" fmla="*/ 258233 w 1096433"/>
                  <a:gd name="connsiteY17" fmla="*/ 427567 h 994834"/>
                  <a:gd name="connsiteX18" fmla="*/ 220133 w 1096433"/>
                  <a:gd name="connsiteY18" fmla="*/ 533400 h 994834"/>
                  <a:gd name="connsiteX19" fmla="*/ 0 w 1096433"/>
                  <a:gd name="connsiteY19" fmla="*/ 749300 h 994834"/>
                  <a:gd name="connsiteX20" fmla="*/ 25400 w 1096433"/>
                  <a:gd name="connsiteY20" fmla="*/ 842434 h 994834"/>
                  <a:gd name="connsiteX21" fmla="*/ 97366 w 1096433"/>
                  <a:gd name="connsiteY21" fmla="*/ 783167 h 994834"/>
                  <a:gd name="connsiteX22" fmla="*/ 198966 w 1096433"/>
                  <a:gd name="connsiteY22" fmla="*/ 808567 h 994834"/>
                  <a:gd name="connsiteX23" fmla="*/ 245533 w 1096433"/>
                  <a:gd name="connsiteY23" fmla="*/ 897467 h 994834"/>
                  <a:gd name="connsiteX24" fmla="*/ 270933 w 1096433"/>
                  <a:gd name="connsiteY24" fmla="*/ 855134 h 994834"/>
                  <a:gd name="connsiteX25" fmla="*/ 427566 w 1096433"/>
                  <a:gd name="connsiteY25" fmla="*/ 859367 h 994834"/>
                  <a:gd name="connsiteX26" fmla="*/ 465666 w 1096433"/>
                  <a:gd name="connsiteY26" fmla="*/ 927100 h 994834"/>
                  <a:gd name="connsiteX27" fmla="*/ 495300 w 1096433"/>
                  <a:gd name="connsiteY27" fmla="*/ 994834 h 994834"/>
                  <a:gd name="connsiteX28" fmla="*/ 563033 w 1096433"/>
                  <a:gd name="connsiteY28" fmla="*/ 910167 h 994834"/>
                  <a:gd name="connsiteX29" fmla="*/ 516466 w 1096433"/>
                  <a:gd name="connsiteY29" fmla="*/ 838200 h 994834"/>
                  <a:gd name="connsiteX30" fmla="*/ 533400 w 1096433"/>
                  <a:gd name="connsiteY30" fmla="*/ 770467 h 994834"/>
                  <a:gd name="connsiteX31" fmla="*/ 723900 w 1096433"/>
                  <a:gd name="connsiteY31" fmla="*/ 715434 h 994834"/>
                  <a:gd name="connsiteX32" fmla="*/ 766233 w 1096433"/>
                  <a:gd name="connsiteY32" fmla="*/ 787400 h 994834"/>
                  <a:gd name="connsiteX33" fmla="*/ 867833 w 1096433"/>
                  <a:gd name="connsiteY33" fmla="*/ 757767 h 994834"/>
                  <a:gd name="connsiteX34" fmla="*/ 872066 w 1096433"/>
                  <a:gd name="connsiteY34" fmla="*/ 723900 h 994834"/>
                  <a:gd name="connsiteX35" fmla="*/ 1037166 w 1096433"/>
                  <a:gd name="connsiteY35" fmla="*/ 732367 h 99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6433" h="994834">
                    <a:moveTo>
                      <a:pt x="1037166" y="732367"/>
                    </a:moveTo>
                    <a:lnTo>
                      <a:pt x="1032933" y="596900"/>
                    </a:lnTo>
                    <a:lnTo>
                      <a:pt x="1096433" y="431800"/>
                    </a:lnTo>
                    <a:lnTo>
                      <a:pt x="1007533" y="334434"/>
                    </a:lnTo>
                    <a:lnTo>
                      <a:pt x="872066" y="338667"/>
                    </a:lnTo>
                    <a:lnTo>
                      <a:pt x="804333" y="127000"/>
                    </a:lnTo>
                    <a:lnTo>
                      <a:pt x="846666" y="97367"/>
                    </a:lnTo>
                    <a:lnTo>
                      <a:pt x="829733" y="0"/>
                    </a:lnTo>
                    <a:lnTo>
                      <a:pt x="774700" y="29634"/>
                    </a:lnTo>
                    <a:lnTo>
                      <a:pt x="711200" y="33867"/>
                    </a:lnTo>
                    <a:lnTo>
                      <a:pt x="575733" y="12700"/>
                    </a:lnTo>
                    <a:lnTo>
                      <a:pt x="452966" y="8467"/>
                    </a:lnTo>
                    <a:lnTo>
                      <a:pt x="220133" y="97367"/>
                    </a:lnTo>
                    <a:lnTo>
                      <a:pt x="241300" y="169334"/>
                    </a:lnTo>
                    <a:lnTo>
                      <a:pt x="292100" y="139700"/>
                    </a:lnTo>
                    <a:lnTo>
                      <a:pt x="309033" y="211667"/>
                    </a:lnTo>
                    <a:lnTo>
                      <a:pt x="275166" y="309034"/>
                    </a:lnTo>
                    <a:lnTo>
                      <a:pt x="258233" y="427567"/>
                    </a:lnTo>
                    <a:lnTo>
                      <a:pt x="220133" y="533400"/>
                    </a:lnTo>
                    <a:lnTo>
                      <a:pt x="0" y="749300"/>
                    </a:lnTo>
                    <a:lnTo>
                      <a:pt x="25400" y="842434"/>
                    </a:lnTo>
                    <a:lnTo>
                      <a:pt x="97366" y="783167"/>
                    </a:lnTo>
                    <a:lnTo>
                      <a:pt x="198966" y="808567"/>
                    </a:lnTo>
                    <a:lnTo>
                      <a:pt x="245533" y="897467"/>
                    </a:lnTo>
                    <a:lnTo>
                      <a:pt x="270933" y="855134"/>
                    </a:lnTo>
                    <a:lnTo>
                      <a:pt x="427566" y="859367"/>
                    </a:lnTo>
                    <a:lnTo>
                      <a:pt x="465666" y="927100"/>
                    </a:lnTo>
                    <a:lnTo>
                      <a:pt x="495300" y="994834"/>
                    </a:lnTo>
                    <a:lnTo>
                      <a:pt x="563033" y="910167"/>
                    </a:lnTo>
                    <a:lnTo>
                      <a:pt x="516466" y="838200"/>
                    </a:lnTo>
                    <a:lnTo>
                      <a:pt x="533400" y="770467"/>
                    </a:lnTo>
                    <a:lnTo>
                      <a:pt x="723900" y="715434"/>
                    </a:lnTo>
                    <a:lnTo>
                      <a:pt x="766233" y="787400"/>
                    </a:lnTo>
                    <a:lnTo>
                      <a:pt x="867833" y="757767"/>
                    </a:lnTo>
                    <a:lnTo>
                      <a:pt x="872066" y="723900"/>
                    </a:lnTo>
                    <a:lnTo>
                      <a:pt x="1037166" y="732367"/>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98" name="Frihandsfigur 20">
                <a:extLst>
                  <a:ext uri="{FF2B5EF4-FFF2-40B4-BE49-F238E27FC236}">
                    <a16:creationId xmlns:a16="http://schemas.microsoft.com/office/drawing/2014/main" id="{25BBD03B-832B-E28D-B9B9-B0F21714FC3E}"/>
                  </a:ext>
                </a:extLst>
              </p:cNvPr>
              <p:cNvSpPr/>
              <p:nvPr/>
            </p:nvSpPr>
            <p:spPr bwMode="auto">
              <a:xfrm>
                <a:off x="4842737" y="4467065"/>
                <a:ext cx="163271" cy="356004"/>
              </a:xfrm>
              <a:custGeom>
                <a:avLst/>
                <a:gdLst>
                  <a:gd name="connsiteX0" fmla="*/ 12700 w 368300"/>
                  <a:gd name="connsiteY0" fmla="*/ 804334 h 804334"/>
                  <a:gd name="connsiteX1" fmla="*/ 101600 w 368300"/>
                  <a:gd name="connsiteY1" fmla="*/ 766234 h 804334"/>
                  <a:gd name="connsiteX2" fmla="*/ 122767 w 368300"/>
                  <a:gd name="connsiteY2" fmla="*/ 715434 h 804334"/>
                  <a:gd name="connsiteX3" fmla="*/ 114300 w 368300"/>
                  <a:gd name="connsiteY3" fmla="*/ 677334 h 804334"/>
                  <a:gd name="connsiteX4" fmla="*/ 224367 w 368300"/>
                  <a:gd name="connsiteY4" fmla="*/ 499534 h 804334"/>
                  <a:gd name="connsiteX5" fmla="*/ 317500 w 368300"/>
                  <a:gd name="connsiteY5" fmla="*/ 414867 h 804334"/>
                  <a:gd name="connsiteX6" fmla="*/ 321734 w 368300"/>
                  <a:gd name="connsiteY6" fmla="*/ 355600 h 804334"/>
                  <a:gd name="connsiteX7" fmla="*/ 249767 w 368300"/>
                  <a:gd name="connsiteY7" fmla="*/ 355600 h 804334"/>
                  <a:gd name="connsiteX8" fmla="*/ 241300 w 368300"/>
                  <a:gd name="connsiteY8" fmla="*/ 287867 h 804334"/>
                  <a:gd name="connsiteX9" fmla="*/ 262467 w 368300"/>
                  <a:gd name="connsiteY9" fmla="*/ 165100 h 804334"/>
                  <a:gd name="connsiteX10" fmla="*/ 334434 w 368300"/>
                  <a:gd name="connsiteY10" fmla="*/ 148167 h 804334"/>
                  <a:gd name="connsiteX11" fmla="*/ 368300 w 368300"/>
                  <a:gd name="connsiteY11" fmla="*/ 71967 h 804334"/>
                  <a:gd name="connsiteX12" fmla="*/ 338667 w 368300"/>
                  <a:gd name="connsiteY12" fmla="*/ 0 h 804334"/>
                  <a:gd name="connsiteX13" fmla="*/ 203200 w 368300"/>
                  <a:gd name="connsiteY13" fmla="*/ 0 h 804334"/>
                  <a:gd name="connsiteX14" fmla="*/ 165100 w 368300"/>
                  <a:gd name="connsiteY14" fmla="*/ 59267 h 804334"/>
                  <a:gd name="connsiteX15" fmla="*/ 4234 w 368300"/>
                  <a:gd name="connsiteY15" fmla="*/ 321734 h 804334"/>
                  <a:gd name="connsiteX16" fmla="*/ 25400 w 368300"/>
                  <a:gd name="connsiteY16" fmla="*/ 410634 h 804334"/>
                  <a:gd name="connsiteX17" fmla="*/ 0 w 368300"/>
                  <a:gd name="connsiteY17" fmla="*/ 529167 h 804334"/>
                  <a:gd name="connsiteX18" fmla="*/ 42334 w 368300"/>
                  <a:gd name="connsiteY18" fmla="*/ 639234 h 804334"/>
                  <a:gd name="connsiteX19" fmla="*/ 38100 w 368300"/>
                  <a:gd name="connsiteY19" fmla="*/ 715434 h 804334"/>
                  <a:gd name="connsiteX20" fmla="*/ 12700 w 368300"/>
                  <a:gd name="connsiteY20" fmla="*/ 804334 h 804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8300" h="804334">
                    <a:moveTo>
                      <a:pt x="12700" y="804334"/>
                    </a:moveTo>
                    <a:lnTo>
                      <a:pt x="101600" y="766234"/>
                    </a:lnTo>
                    <a:lnTo>
                      <a:pt x="122767" y="715434"/>
                    </a:lnTo>
                    <a:lnTo>
                      <a:pt x="114300" y="677334"/>
                    </a:lnTo>
                    <a:lnTo>
                      <a:pt x="224367" y="499534"/>
                    </a:lnTo>
                    <a:lnTo>
                      <a:pt x="317500" y="414867"/>
                    </a:lnTo>
                    <a:lnTo>
                      <a:pt x="321734" y="355600"/>
                    </a:lnTo>
                    <a:lnTo>
                      <a:pt x="249767" y="355600"/>
                    </a:lnTo>
                    <a:lnTo>
                      <a:pt x="241300" y="287867"/>
                    </a:lnTo>
                    <a:lnTo>
                      <a:pt x="262467" y="165100"/>
                    </a:lnTo>
                    <a:lnTo>
                      <a:pt x="334434" y="148167"/>
                    </a:lnTo>
                    <a:lnTo>
                      <a:pt x="368300" y="71967"/>
                    </a:lnTo>
                    <a:lnTo>
                      <a:pt x="338667" y="0"/>
                    </a:lnTo>
                    <a:lnTo>
                      <a:pt x="203200" y="0"/>
                    </a:lnTo>
                    <a:lnTo>
                      <a:pt x="165100" y="59267"/>
                    </a:lnTo>
                    <a:lnTo>
                      <a:pt x="4234" y="321734"/>
                    </a:lnTo>
                    <a:lnTo>
                      <a:pt x="25400" y="410634"/>
                    </a:lnTo>
                    <a:lnTo>
                      <a:pt x="0" y="529167"/>
                    </a:lnTo>
                    <a:lnTo>
                      <a:pt x="42334" y="639234"/>
                    </a:lnTo>
                    <a:lnTo>
                      <a:pt x="38100" y="715434"/>
                    </a:lnTo>
                    <a:lnTo>
                      <a:pt x="12700" y="804334"/>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Verdana"/>
                  <a:ea typeface="ＭＳ Ｐゴシック"/>
                  <a:cs typeface="Arial" charset="0"/>
                </a:endParaRPr>
              </a:p>
            </p:txBody>
          </p:sp>
          <p:sp>
            <p:nvSpPr>
              <p:cNvPr id="99" name="Frihandsfigur 21">
                <a:extLst>
                  <a:ext uri="{FF2B5EF4-FFF2-40B4-BE49-F238E27FC236}">
                    <a16:creationId xmlns:a16="http://schemas.microsoft.com/office/drawing/2014/main" id="{6FFAAFE5-FC14-7D1C-B19A-5769CCF7A61C}"/>
                  </a:ext>
                </a:extLst>
              </p:cNvPr>
              <p:cNvSpPr/>
              <p:nvPr/>
            </p:nvSpPr>
            <p:spPr bwMode="auto">
              <a:xfrm>
                <a:off x="4513740" y="4676985"/>
                <a:ext cx="136264" cy="411247"/>
              </a:xfrm>
              <a:custGeom>
                <a:avLst/>
                <a:gdLst>
                  <a:gd name="connsiteX0" fmla="*/ 29633 w 304800"/>
                  <a:gd name="connsiteY0" fmla="*/ 927100 h 927100"/>
                  <a:gd name="connsiteX1" fmla="*/ 80433 w 304800"/>
                  <a:gd name="connsiteY1" fmla="*/ 863600 h 927100"/>
                  <a:gd name="connsiteX2" fmla="*/ 118533 w 304800"/>
                  <a:gd name="connsiteY2" fmla="*/ 601133 h 927100"/>
                  <a:gd name="connsiteX3" fmla="*/ 173567 w 304800"/>
                  <a:gd name="connsiteY3" fmla="*/ 486833 h 927100"/>
                  <a:gd name="connsiteX4" fmla="*/ 215900 w 304800"/>
                  <a:gd name="connsiteY4" fmla="*/ 436033 h 927100"/>
                  <a:gd name="connsiteX5" fmla="*/ 220133 w 304800"/>
                  <a:gd name="connsiteY5" fmla="*/ 338666 h 927100"/>
                  <a:gd name="connsiteX6" fmla="*/ 304800 w 304800"/>
                  <a:gd name="connsiteY6" fmla="*/ 55033 h 927100"/>
                  <a:gd name="connsiteX7" fmla="*/ 292100 w 304800"/>
                  <a:gd name="connsiteY7" fmla="*/ 0 h 927100"/>
                  <a:gd name="connsiteX8" fmla="*/ 198967 w 304800"/>
                  <a:gd name="connsiteY8" fmla="*/ 228600 h 927100"/>
                  <a:gd name="connsiteX9" fmla="*/ 135467 w 304800"/>
                  <a:gd name="connsiteY9" fmla="*/ 372533 h 927100"/>
                  <a:gd name="connsiteX10" fmla="*/ 105833 w 304800"/>
                  <a:gd name="connsiteY10" fmla="*/ 385233 h 927100"/>
                  <a:gd name="connsiteX11" fmla="*/ 38100 w 304800"/>
                  <a:gd name="connsiteY11" fmla="*/ 605366 h 927100"/>
                  <a:gd name="connsiteX12" fmla="*/ 8467 w 304800"/>
                  <a:gd name="connsiteY12" fmla="*/ 719666 h 927100"/>
                  <a:gd name="connsiteX13" fmla="*/ 0 w 304800"/>
                  <a:gd name="connsiteY13" fmla="*/ 872066 h 927100"/>
                  <a:gd name="connsiteX14" fmla="*/ 29633 w 304800"/>
                  <a:gd name="connsiteY14" fmla="*/ 92710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4800" h="927100">
                    <a:moveTo>
                      <a:pt x="29633" y="927100"/>
                    </a:moveTo>
                    <a:lnTo>
                      <a:pt x="80433" y="863600"/>
                    </a:lnTo>
                    <a:lnTo>
                      <a:pt x="118533" y="601133"/>
                    </a:lnTo>
                    <a:lnTo>
                      <a:pt x="173567" y="486833"/>
                    </a:lnTo>
                    <a:lnTo>
                      <a:pt x="215900" y="436033"/>
                    </a:lnTo>
                    <a:lnTo>
                      <a:pt x="220133" y="338666"/>
                    </a:lnTo>
                    <a:lnTo>
                      <a:pt x="304800" y="55033"/>
                    </a:lnTo>
                    <a:lnTo>
                      <a:pt x="292100" y="0"/>
                    </a:lnTo>
                    <a:lnTo>
                      <a:pt x="198967" y="228600"/>
                    </a:lnTo>
                    <a:lnTo>
                      <a:pt x="135467" y="372533"/>
                    </a:lnTo>
                    <a:lnTo>
                      <a:pt x="105833" y="385233"/>
                    </a:lnTo>
                    <a:lnTo>
                      <a:pt x="38100" y="605366"/>
                    </a:lnTo>
                    <a:lnTo>
                      <a:pt x="8467" y="719666"/>
                    </a:lnTo>
                    <a:lnTo>
                      <a:pt x="0" y="872066"/>
                    </a:lnTo>
                    <a:lnTo>
                      <a:pt x="29633" y="9271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100" name="Frihandsfigur 22">
                <a:extLst>
                  <a:ext uri="{FF2B5EF4-FFF2-40B4-BE49-F238E27FC236}">
                    <a16:creationId xmlns:a16="http://schemas.microsoft.com/office/drawing/2014/main" id="{3571F855-2C26-7940-F7C0-E74945E32132}"/>
                  </a:ext>
                </a:extLst>
              </p:cNvPr>
              <p:cNvSpPr/>
              <p:nvPr/>
            </p:nvSpPr>
            <p:spPr bwMode="auto">
              <a:xfrm>
                <a:off x="3612680" y="4404457"/>
                <a:ext cx="49104" cy="45422"/>
              </a:xfrm>
              <a:custGeom>
                <a:avLst/>
                <a:gdLst>
                  <a:gd name="connsiteX0" fmla="*/ 21167 w 110067"/>
                  <a:gd name="connsiteY0" fmla="*/ 101600 h 101600"/>
                  <a:gd name="connsiteX1" fmla="*/ 110067 w 110067"/>
                  <a:gd name="connsiteY1" fmla="*/ 63500 h 101600"/>
                  <a:gd name="connsiteX2" fmla="*/ 110067 w 110067"/>
                  <a:gd name="connsiteY2" fmla="*/ 12700 h 101600"/>
                  <a:gd name="connsiteX3" fmla="*/ 46567 w 110067"/>
                  <a:gd name="connsiteY3" fmla="*/ 0 h 101600"/>
                  <a:gd name="connsiteX4" fmla="*/ 0 w 110067"/>
                  <a:gd name="connsiteY4" fmla="*/ 16934 h 101600"/>
                  <a:gd name="connsiteX5" fmla="*/ 21167 w 110067"/>
                  <a:gd name="connsiteY5"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67" h="101600">
                    <a:moveTo>
                      <a:pt x="21167" y="101600"/>
                    </a:moveTo>
                    <a:lnTo>
                      <a:pt x="110067" y="63500"/>
                    </a:lnTo>
                    <a:lnTo>
                      <a:pt x="110067" y="12700"/>
                    </a:lnTo>
                    <a:lnTo>
                      <a:pt x="46567" y="0"/>
                    </a:lnTo>
                    <a:lnTo>
                      <a:pt x="0" y="16934"/>
                    </a:lnTo>
                    <a:lnTo>
                      <a:pt x="21167" y="1016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101" name="Frihandsfigur 23">
                <a:extLst>
                  <a:ext uri="{FF2B5EF4-FFF2-40B4-BE49-F238E27FC236}">
                    <a16:creationId xmlns:a16="http://schemas.microsoft.com/office/drawing/2014/main" id="{D4BE4FDA-5630-22FC-8B1E-AAB375FE005D}"/>
                  </a:ext>
                </a:extLst>
              </p:cNvPr>
              <p:cNvSpPr/>
              <p:nvPr/>
            </p:nvSpPr>
            <p:spPr bwMode="auto">
              <a:xfrm>
                <a:off x="3607770" y="4340622"/>
                <a:ext cx="65063" cy="60153"/>
              </a:xfrm>
              <a:custGeom>
                <a:avLst/>
                <a:gdLst>
                  <a:gd name="connsiteX0" fmla="*/ 0 w 148167"/>
                  <a:gd name="connsiteY0" fmla="*/ 127000 h 135467"/>
                  <a:gd name="connsiteX1" fmla="*/ 0 w 148167"/>
                  <a:gd name="connsiteY1" fmla="*/ 127000 h 135467"/>
                  <a:gd name="connsiteX2" fmla="*/ 84667 w 148167"/>
                  <a:gd name="connsiteY2" fmla="*/ 114300 h 135467"/>
                  <a:gd name="connsiteX3" fmla="*/ 131233 w 148167"/>
                  <a:gd name="connsiteY3" fmla="*/ 135467 h 135467"/>
                  <a:gd name="connsiteX4" fmla="*/ 148167 w 148167"/>
                  <a:gd name="connsiteY4" fmla="*/ 67733 h 135467"/>
                  <a:gd name="connsiteX5" fmla="*/ 122767 w 148167"/>
                  <a:gd name="connsiteY5" fmla="*/ 0 h 135467"/>
                  <a:gd name="connsiteX6" fmla="*/ 80433 w 148167"/>
                  <a:gd name="connsiteY6" fmla="*/ 55033 h 135467"/>
                  <a:gd name="connsiteX7" fmla="*/ 8467 w 148167"/>
                  <a:gd name="connsiteY7" fmla="*/ 71967 h 135467"/>
                  <a:gd name="connsiteX8" fmla="*/ 0 w 148167"/>
                  <a:gd name="connsiteY8" fmla="*/ 127000 h 1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167" h="135467">
                    <a:moveTo>
                      <a:pt x="0" y="127000"/>
                    </a:moveTo>
                    <a:lnTo>
                      <a:pt x="0" y="127000"/>
                    </a:lnTo>
                    <a:lnTo>
                      <a:pt x="84667" y="114300"/>
                    </a:lnTo>
                    <a:lnTo>
                      <a:pt x="131233" y="135467"/>
                    </a:lnTo>
                    <a:lnTo>
                      <a:pt x="148167" y="67733"/>
                    </a:lnTo>
                    <a:lnTo>
                      <a:pt x="122767" y="0"/>
                    </a:lnTo>
                    <a:lnTo>
                      <a:pt x="80433" y="55033"/>
                    </a:lnTo>
                    <a:lnTo>
                      <a:pt x="8467" y="71967"/>
                    </a:lnTo>
                    <a:lnTo>
                      <a:pt x="0" y="1270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102" name="Frihandsfigur 24">
                <a:extLst>
                  <a:ext uri="{FF2B5EF4-FFF2-40B4-BE49-F238E27FC236}">
                    <a16:creationId xmlns:a16="http://schemas.microsoft.com/office/drawing/2014/main" id="{35A10A3F-A8B7-E5D9-AB79-94A639A2B802}"/>
                  </a:ext>
                </a:extLst>
              </p:cNvPr>
              <p:cNvSpPr/>
              <p:nvPr/>
            </p:nvSpPr>
            <p:spPr bwMode="auto">
              <a:xfrm>
                <a:off x="3923264" y="4724862"/>
                <a:ext cx="488585" cy="304445"/>
              </a:xfrm>
              <a:custGeom>
                <a:avLst/>
                <a:gdLst>
                  <a:gd name="connsiteX0" fmla="*/ 884767 w 1104900"/>
                  <a:gd name="connsiteY0" fmla="*/ 588434 h 685800"/>
                  <a:gd name="connsiteX1" fmla="*/ 931333 w 1104900"/>
                  <a:gd name="connsiteY1" fmla="*/ 524934 h 685800"/>
                  <a:gd name="connsiteX2" fmla="*/ 918633 w 1104900"/>
                  <a:gd name="connsiteY2" fmla="*/ 368300 h 685800"/>
                  <a:gd name="connsiteX3" fmla="*/ 999067 w 1104900"/>
                  <a:gd name="connsiteY3" fmla="*/ 351367 h 685800"/>
                  <a:gd name="connsiteX4" fmla="*/ 973667 w 1104900"/>
                  <a:gd name="connsiteY4" fmla="*/ 292100 h 685800"/>
                  <a:gd name="connsiteX5" fmla="*/ 986367 w 1104900"/>
                  <a:gd name="connsiteY5" fmla="*/ 254000 h 685800"/>
                  <a:gd name="connsiteX6" fmla="*/ 1058333 w 1104900"/>
                  <a:gd name="connsiteY6" fmla="*/ 266700 h 685800"/>
                  <a:gd name="connsiteX7" fmla="*/ 1104900 w 1104900"/>
                  <a:gd name="connsiteY7" fmla="*/ 207434 h 685800"/>
                  <a:gd name="connsiteX8" fmla="*/ 1032933 w 1104900"/>
                  <a:gd name="connsiteY8" fmla="*/ 80434 h 685800"/>
                  <a:gd name="connsiteX9" fmla="*/ 956733 w 1104900"/>
                  <a:gd name="connsiteY9" fmla="*/ 12700 h 685800"/>
                  <a:gd name="connsiteX10" fmla="*/ 787400 w 1104900"/>
                  <a:gd name="connsiteY10" fmla="*/ 12700 h 685800"/>
                  <a:gd name="connsiteX11" fmla="*/ 783167 w 1104900"/>
                  <a:gd name="connsiteY11" fmla="*/ 42334 h 685800"/>
                  <a:gd name="connsiteX12" fmla="*/ 694267 w 1104900"/>
                  <a:gd name="connsiteY12" fmla="*/ 67734 h 685800"/>
                  <a:gd name="connsiteX13" fmla="*/ 635000 w 1104900"/>
                  <a:gd name="connsiteY13" fmla="*/ 0 h 685800"/>
                  <a:gd name="connsiteX14" fmla="*/ 448733 w 1104900"/>
                  <a:gd name="connsiteY14" fmla="*/ 63500 h 685800"/>
                  <a:gd name="connsiteX15" fmla="*/ 431800 w 1104900"/>
                  <a:gd name="connsiteY15" fmla="*/ 105834 h 685800"/>
                  <a:gd name="connsiteX16" fmla="*/ 474133 w 1104900"/>
                  <a:gd name="connsiteY16" fmla="*/ 186267 h 685800"/>
                  <a:gd name="connsiteX17" fmla="*/ 427567 w 1104900"/>
                  <a:gd name="connsiteY17" fmla="*/ 275167 h 685800"/>
                  <a:gd name="connsiteX18" fmla="*/ 342900 w 1104900"/>
                  <a:gd name="connsiteY18" fmla="*/ 143934 h 685800"/>
                  <a:gd name="connsiteX19" fmla="*/ 182033 w 1104900"/>
                  <a:gd name="connsiteY19" fmla="*/ 139700 h 685800"/>
                  <a:gd name="connsiteX20" fmla="*/ 160867 w 1104900"/>
                  <a:gd name="connsiteY20" fmla="*/ 207434 h 685800"/>
                  <a:gd name="connsiteX21" fmla="*/ 122767 w 1104900"/>
                  <a:gd name="connsiteY21" fmla="*/ 254000 h 685800"/>
                  <a:gd name="connsiteX22" fmla="*/ 0 w 1104900"/>
                  <a:gd name="connsiteY22" fmla="*/ 279400 h 685800"/>
                  <a:gd name="connsiteX23" fmla="*/ 4233 w 1104900"/>
                  <a:gd name="connsiteY23" fmla="*/ 338667 h 685800"/>
                  <a:gd name="connsiteX24" fmla="*/ 33867 w 1104900"/>
                  <a:gd name="connsiteY24" fmla="*/ 444500 h 685800"/>
                  <a:gd name="connsiteX25" fmla="*/ 59267 w 1104900"/>
                  <a:gd name="connsiteY25" fmla="*/ 520700 h 685800"/>
                  <a:gd name="connsiteX26" fmla="*/ 63500 w 1104900"/>
                  <a:gd name="connsiteY26" fmla="*/ 626534 h 685800"/>
                  <a:gd name="connsiteX27" fmla="*/ 93133 w 1104900"/>
                  <a:gd name="connsiteY27" fmla="*/ 647700 h 685800"/>
                  <a:gd name="connsiteX28" fmla="*/ 296333 w 1104900"/>
                  <a:gd name="connsiteY28" fmla="*/ 588434 h 685800"/>
                  <a:gd name="connsiteX29" fmla="*/ 325967 w 1104900"/>
                  <a:gd name="connsiteY29" fmla="*/ 550334 h 685800"/>
                  <a:gd name="connsiteX30" fmla="*/ 516467 w 1104900"/>
                  <a:gd name="connsiteY30" fmla="*/ 605367 h 685800"/>
                  <a:gd name="connsiteX31" fmla="*/ 613833 w 1104900"/>
                  <a:gd name="connsiteY31" fmla="*/ 668867 h 685800"/>
                  <a:gd name="connsiteX32" fmla="*/ 677333 w 1104900"/>
                  <a:gd name="connsiteY32" fmla="*/ 685800 h 685800"/>
                  <a:gd name="connsiteX33" fmla="*/ 728133 w 1104900"/>
                  <a:gd name="connsiteY33" fmla="*/ 626534 h 685800"/>
                  <a:gd name="connsiteX34" fmla="*/ 884767 w 1104900"/>
                  <a:gd name="connsiteY34" fmla="*/ 588434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04900" h="685800">
                    <a:moveTo>
                      <a:pt x="884767" y="588434"/>
                    </a:moveTo>
                    <a:lnTo>
                      <a:pt x="931333" y="524934"/>
                    </a:lnTo>
                    <a:lnTo>
                      <a:pt x="918633" y="368300"/>
                    </a:lnTo>
                    <a:lnTo>
                      <a:pt x="999067" y="351367"/>
                    </a:lnTo>
                    <a:lnTo>
                      <a:pt x="973667" y="292100"/>
                    </a:lnTo>
                    <a:lnTo>
                      <a:pt x="986367" y="254000"/>
                    </a:lnTo>
                    <a:cubicBezTo>
                      <a:pt x="1055487" y="266960"/>
                      <a:pt x="1031129" y="266700"/>
                      <a:pt x="1058333" y="266700"/>
                    </a:cubicBezTo>
                    <a:lnTo>
                      <a:pt x="1104900" y="207434"/>
                    </a:lnTo>
                    <a:lnTo>
                      <a:pt x="1032933" y="80434"/>
                    </a:lnTo>
                    <a:lnTo>
                      <a:pt x="956733" y="12700"/>
                    </a:lnTo>
                    <a:lnTo>
                      <a:pt x="787400" y="12700"/>
                    </a:lnTo>
                    <a:lnTo>
                      <a:pt x="783167" y="42334"/>
                    </a:lnTo>
                    <a:lnTo>
                      <a:pt x="694267" y="67734"/>
                    </a:lnTo>
                    <a:lnTo>
                      <a:pt x="635000" y="0"/>
                    </a:lnTo>
                    <a:lnTo>
                      <a:pt x="448733" y="63500"/>
                    </a:lnTo>
                    <a:lnTo>
                      <a:pt x="431800" y="105834"/>
                    </a:lnTo>
                    <a:lnTo>
                      <a:pt x="474133" y="186267"/>
                    </a:lnTo>
                    <a:lnTo>
                      <a:pt x="427567" y="275167"/>
                    </a:lnTo>
                    <a:lnTo>
                      <a:pt x="342900" y="143934"/>
                    </a:lnTo>
                    <a:lnTo>
                      <a:pt x="182033" y="139700"/>
                    </a:lnTo>
                    <a:lnTo>
                      <a:pt x="160867" y="207434"/>
                    </a:lnTo>
                    <a:lnTo>
                      <a:pt x="122767" y="254000"/>
                    </a:lnTo>
                    <a:lnTo>
                      <a:pt x="0" y="279400"/>
                    </a:lnTo>
                    <a:lnTo>
                      <a:pt x="4233" y="338667"/>
                    </a:lnTo>
                    <a:lnTo>
                      <a:pt x="33867" y="444500"/>
                    </a:lnTo>
                    <a:lnTo>
                      <a:pt x="59267" y="520700"/>
                    </a:lnTo>
                    <a:lnTo>
                      <a:pt x="63500" y="626534"/>
                    </a:lnTo>
                    <a:cubicBezTo>
                      <a:pt x="86663" y="649695"/>
                      <a:pt x="74689" y="647700"/>
                      <a:pt x="93133" y="647700"/>
                    </a:cubicBezTo>
                    <a:lnTo>
                      <a:pt x="296333" y="588434"/>
                    </a:lnTo>
                    <a:lnTo>
                      <a:pt x="325967" y="550334"/>
                    </a:lnTo>
                    <a:lnTo>
                      <a:pt x="516467" y="605367"/>
                    </a:lnTo>
                    <a:lnTo>
                      <a:pt x="613833" y="668867"/>
                    </a:lnTo>
                    <a:lnTo>
                      <a:pt x="677333" y="685800"/>
                    </a:lnTo>
                    <a:lnTo>
                      <a:pt x="728133" y="626534"/>
                    </a:lnTo>
                    <a:lnTo>
                      <a:pt x="884767" y="588434"/>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103" name="Frihandsfigur 25">
                <a:extLst>
                  <a:ext uri="{FF2B5EF4-FFF2-40B4-BE49-F238E27FC236}">
                    <a16:creationId xmlns:a16="http://schemas.microsoft.com/office/drawing/2014/main" id="{73827F6C-70A6-FF3F-DF21-C3925FB30F09}"/>
                  </a:ext>
                </a:extLst>
              </p:cNvPr>
              <p:cNvSpPr/>
              <p:nvPr/>
            </p:nvSpPr>
            <p:spPr bwMode="auto">
              <a:xfrm>
                <a:off x="3707206" y="4576321"/>
                <a:ext cx="290941" cy="462806"/>
              </a:xfrm>
              <a:custGeom>
                <a:avLst/>
                <a:gdLst>
                  <a:gd name="connsiteX0" fmla="*/ 427566 w 656166"/>
                  <a:gd name="connsiteY0" fmla="*/ 1045633 h 1045633"/>
                  <a:gd name="connsiteX1" fmla="*/ 537633 w 656166"/>
                  <a:gd name="connsiteY1" fmla="*/ 960966 h 1045633"/>
                  <a:gd name="connsiteX2" fmla="*/ 546100 w 656166"/>
                  <a:gd name="connsiteY2" fmla="*/ 842433 h 1045633"/>
                  <a:gd name="connsiteX3" fmla="*/ 495300 w 656166"/>
                  <a:gd name="connsiteY3" fmla="*/ 668866 h 1045633"/>
                  <a:gd name="connsiteX4" fmla="*/ 503766 w 656166"/>
                  <a:gd name="connsiteY4" fmla="*/ 618066 h 1045633"/>
                  <a:gd name="connsiteX5" fmla="*/ 605366 w 656166"/>
                  <a:gd name="connsiteY5" fmla="*/ 592666 h 1045633"/>
                  <a:gd name="connsiteX6" fmla="*/ 656166 w 656166"/>
                  <a:gd name="connsiteY6" fmla="*/ 533400 h 1045633"/>
                  <a:gd name="connsiteX7" fmla="*/ 618066 w 656166"/>
                  <a:gd name="connsiteY7" fmla="*/ 427566 h 1045633"/>
                  <a:gd name="connsiteX8" fmla="*/ 508000 w 656166"/>
                  <a:gd name="connsiteY8" fmla="*/ 406400 h 1045633"/>
                  <a:gd name="connsiteX9" fmla="*/ 440266 w 656166"/>
                  <a:gd name="connsiteY9" fmla="*/ 452966 h 1045633"/>
                  <a:gd name="connsiteX10" fmla="*/ 402166 w 656166"/>
                  <a:gd name="connsiteY10" fmla="*/ 364066 h 1045633"/>
                  <a:gd name="connsiteX11" fmla="*/ 355600 w 656166"/>
                  <a:gd name="connsiteY11" fmla="*/ 355600 h 1045633"/>
                  <a:gd name="connsiteX12" fmla="*/ 359833 w 656166"/>
                  <a:gd name="connsiteY12" fmla="*/ 300566 h 1045633"/>
                  <a:gd name="connsiteX13" fmla="*/ 241300 w 656166"/>
                  <a:gd name="connsiteY13" fmla="*/ 224366 h 1045633"/>
                  <a:gd name="connsiteX14" fmla="*/ 169333 w 656166"/>
                  <a:gd name="connsiteY14" fmla="*/ 254000 h 1045633"/>
                  <a:gd name="connsiteX15" fmla="*/ 131233 w 656166"/>
                  <a:gd name="connsiteY15" fmla="*/ 258233 h 1045633"/>
                  <a:gd name="connsiteX16" fmla="*/ 122766 w 656166"/>
                  <a:gd name="connsiteY16" fmla="*/ 143933 h 1045633"/>
                  <a:gd name="connsiteX17" fmla="*/ 97366 w 656166"/>
                  <a:gd name="connsiteY17" fmla="*/ 114300 h 1045633"/>
                  <a:gd name="connsiteX18" fmla="*/ 101600 w 656166"/>
                  <a:gd name="connsiteY18" fmla="*/ 0 h 1045633"/>
                  <a:gd name="connsiteX19" fmla="*/ 0 w 656166"/>
                  <a:gd name="connsiteY19" fmla="*/ 118533 h 1045633"/>
                  <a:gd name="connsiteX20" fmla="*/ 12700 w 656166"/>
                  <a:gd name="connsiteY20" fmla="*/ 173566 h 1045633"/>
                  <a:gd name="connsiteX21" fmla="*/ 25400 w 656166"/>
                  <a:gd name="connsiteY21" fmla="*/ 292100 h 1045633"/>
                  <a:gd name="connsiteX22" fmla="*/ 63500 w 656166"/>
                  <a:gd name="connsiteY22" fmla="*/ 431800 h 1045633"/>
                  <a:gd name="connsiteX23" fmla="*/ 131233 w 656166"/>
                  <a:gd name="connsiteY23" fmla="*/ 537633 h 1045633"/>
                  <a:gd name="connsiteX24" fmla="*/ 211666 w 656166"/>
                  <a:gd name="connsiteY24" fmla="*/ 643466 h 1045633"/>
                  <a:gd name="connsiteX25" fmla="*/ 258233 w 656166"/>
                  <a:gd name="connsiteY25" fmla="*/ 757766 h 1045633"/>
                  <a:gd name="connsiteX26" fmla="*/ 325966 w 656166"/>
                  <a:gd name="connsiteY26" fmla="*/ 762000 h 1045633"/>
                  <a:gd name="connsiteX27" fmla="*/ 342900 w 656166"/>
                  <a:gd name="connsiteY27" fmla="*/ 829733 h 1045633"/>
                  <a:gd name="connsiteX28" fmla="*/ 317500 w 656166"/>
                  <a:gd name="connsiteY28" fmla="*/ 939800 h 1045633"/>
                  <a:gd name="connsiteX29" fmla="*/ 325966 w 656166"/>
                  <a:gd name="connsiteY29" fmla="*/ 990600 h 1045633"/>
                  <a:gd name="connsiteX30" fmla="*/ 427566 w 656166"/>
                  <a:gd name="connsiteY30" fmla="*/ 1045633 h 104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56166" h="1045633">
                    <a:moveTo>
                      <a:pt x="427566" y="1045633"/>
                    </a:moveTo>
                    <a:lnTo>
                      <a:pt x="537633" y="960966"/>
                    </a:lnTo>
                    <a:lnTo>
                      <a:pt x="546100" y="842433"/>
                    </a:lnTo>
                    <a:lnTo>
                      <a:pt x="495300" y="668866"/>
                    </a:lnTo>
                    <a:lnTo>
                      <a:pt x="503766" y="618066"/>
                    </a:lnTo>
                    <a:lnTo>
                      <a:pt x="605366" y="592666"/>
                    </a:lnTo>
                    <a:lnTo>
                      <a:pt x="656166" y="533400"/>
                    </a:lnTo>
                    <a:lnTo>
                      <a:pt x="618066" y="427566"/>
                    </a:lnTo>
                    <a:lnTo>
                      <a:pt x="508000" y="406400"/>
                    </a:lnTo>
                    <a:lnTo>
                      <a:pt x="440266" y="452966"/>
                    </a:lnTo>
                    <a:lnTo>
                      <a:pt x="402166" y="364066"/>
                    </a:lnTo>
                    <a:lnTo>
                      <a:pt x="355600" y="355600"/>
                    </a:lnTo>
                    <a:lnTo>
                      <a:pt x="359833" y="300566"/>
                    </a:lnTo>
                    <a:lnTo>
                      <a:pt x="241300" y="224366"/>
                    </a:lnTo>
                    <a:lnTo>
                      <a:pt x="169333" y="254000"/>
                    </a:lnTo>
                    <a:lnTo>
                      <a:pt x="131233" y="258233"/>
                    </a:lnTo>
                    <a:lnTo>
                      <a:pt x="122766" y="143933"/>
                    </a:lnTo>
                    <a:lnTo>
                      <a:pt x="97366" y="114300"/>
                    </a:lnTo>
                    <a:lnTo>
                      <a:pt x="101600" y="0"/>
                    </a:lnTo>
                    <a:lnTo>
                      <a:pt x="0" y="118533"/>
                    </a:lnTo>
                    <a:lnTo>
                      <a:pt x="12700" y="173566"/>
                    </a:lnTo>
                    <a:lnTo>
                      <a:pt x="25400" y="292100"/>
                    </a:lnTo>
                    <a:lnTo>
                      <a:pt x="63500" y="431800"/>
                    </a:lnTo>
                    <a:lnTo>
                      <a:pt x="131233" y="537633"/>
                    </a:lnTo>
                    <a:lnTo>
                      <a:pt x="211666" y="643466"/>
                    </a:lnTo>
                    <a:lnTo>
                      <a:pt x="258233" y="757766"/>
                    </a:lnTo>
                    <a:lnTo>
                      <a:pt x="325966" y="762000"/>
                    </a:lnTo>
                    <a:lnTo>
                      <a:pt x="342900" y="829733"/>
                    </a:lnTo>
                    <a:lnTo>
                      <a:pt x="317500" y="939800"/>
                    </a:lnTo>
                    <a:lnTo>
                      <a:pt x="325966" y="990600"/>
                    </a:lnTo>
                    <a:lnTo>
                      <a:pt x="427566" y="1045633"/>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104" name="Frihandsfigur 26">
                <a:extLst>
                  <a:ext uri="{FF2B5EF4-FFF2-40B4-BE49-F238E27FC236}">
                    <a16:creationId xmlns:a16="http://schemas.microsoft.com/office/drawing/2014/main" id="{AD7B185F-9172-9AFF-C36C-D01C7D2B5B67}"/>
                  </a:ext>
                </a:extLst>
              </p:cNvPr>
              <p:cNvSpPr/>
              <p:nvPr/>
            </p:nvSpPr>
            <p:spPr bwMode="auto">
              <a:xfrm>
                <a:off x="4130728" y="4982658"/>
                <a:ext cx="330225" cy="173091"/>
              </a:xfrm>
              <a:custGeom>
                <a:avLst/>
                <a:gdLst>
                  <a:gd name="connsiteX0" fmla="*/ 745067 w 745067"/>
                  <a:gd name="connsiteY0" fmla="*/ 177800 h 389467"/>
                  <a:gd name="connsiteX1" fmla="*/ 711200 w 745067"/>
                  <a:gd name="connsiteY1" fmla="*/ 127000 h 389467"/>
                  <a:gd name="connsiteX2" fmla="*/ 626533 w 745067"/>
                  <a:gd name="connsiteY2" fmla="*/ 143933 h 389467"/>
                  <a:gd name="connsiteX3" fmla="*/ 541867 w 745067"/>
                  <a:gd name="connsiteY3" fmla="*/ 38100 h 389467"/>
                  <a:gd name="connsiteX4" fmla="*/ 410633 w 745067"/>
                  <a:gd name="connsiteY4" fmla="*/ 0 h 389467"/>
                  <a:gd name="connsiteX5" fmla="*/ 258233 w 745067"/>
                  <a:gd name="connsiteY5" fmla="*/ 42333 h 389467"/>
                  <a:gd name="connsiteX6" fmla="*/ 203200 w 745067"/>
                  <a:gd name="connsiteY6" fmla="*/ 93133 h 389467"/>
                  <a:gd name="connsiteX7" fmla="*/ 139700 w 745067"/>
                  <a:gd name="connsiteY7" fmla="*/ 84667 h 389467"/>
                  <a:gd name="connsiteX8" fmla="*/ 46567 w 745067"/>
                  <a:gd name="connsiteY8" fmla="*/ 25400 h 389467"/>
                  <a:gd name="connsiteX9" fmla="*/ 0 w 745067"/>
                  <a:gd name="connsiteY9" fmla="*/ 63500 h 389467"/>
                  <a:gd name="connsiteX10" fmla="*/ 8467 w 745067"/>
                  <a:gd name="connsiteY10" fmla="*/ 194733 h 389467"/>
                  <a:gd name="connsiteX11" fmla="*/ 50800 w 745067"/>
                  <a:gd name="connsiteY11" fmla="*/ 228600 h 389467"/>
                  <a:gd name="connsiteX12" fmla="*/ 59267 w 745067"/>
                  <a:gd name="connsiteY12" fmla="*/ 334433 h 389467"/>
                  <a:gd name="connsiteX13" fmla="*/ 114300 w 745067"/>
                  <a:gd name="connsiteY13" fmla="*/ 389467 h 389467"/>
                  <a:gd name="connsiteX14" fmla="*/ 194733 w 745067"/>
                  <a:gd name="connsiteY14" fmla="*/ 351367 h 389467"/>
                  <a:gd name="connsiteX15" fmla="*/ 139700 w 745067"/>
                  <a:gd name="connsiteY15" fmla="*/ 245533 h 389467"/>
                  <a:gd name="connsiteX16" fmla="*/ 173567 w 745067"/>
                  <a:gd name="connsiteY16" fmla="*/ 237067 h 389467"/>
                  <a:gd name="connsiteX17" fmla="*/ 342900 w 745067"/>
                  <a:gd name="connsiteY17" fmla="*/ 254000 h 389467"/>
                  <a:gd name="connsiteX18" fmla="*/ 478367 w 745067"/>
                  <a:gd name="connsiteY18" fmla="*/ 258233 h 389467"/>
                  <a:gd name="connsiteX19" fmla="*/ 592667 w 745067"/>
                  <a:gd name="connsiteY19" fmla="*/ 241300 h 389467"/>
                  <a:gd name="connsiteX20" fmla="*/ 639233 w 745067"/>
                  <a:gd name="connsiteY20" fmla="*/ 292100 h 389467"/>
                  <a:gd name="connsiteX21" fmla="*/ 668867 w 745067"/>
                  <a:gd name="connsiteY21" fmla="*/ 325967 h 389467"/>
                  <a:gd name="connsiteX22" fmla="*/ 745067 w 745067"/>
                  <a:gd name="connsiteY22" fmla="*/ 177800 h 389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5067" h="389467">
                    <a:moveTo>
                      <a:pt x="745067" y="177800"/>
                    </a:moveTo>
                    <a:lnTo>
                      <a:pt x="711200" y="127000"/>
                    </a:lnTo>
                    <a:lnTo>
                      <a:pt x="626533" y="143933"/>
                    </a:lnTo>
                    <a:lnTo>
                      <a:pt x="541867" y="38100"/>
                    </a:lnTo>
                    <a:lnTo>
                      <a:pt x="410633" y="0"/>
                    </a:lnTo>
                    <a:lnTo>
                      <a:pt x="258233" y="42333"/>
                    </a:lnTo>
                    <a:lnTo>
                      <a:pt x="203200" y="93133"/>
                    </a:lnTo>
                    <a:lnTo>
                      <a:pt x="139700" y="84667"/>
                    </a:lnTo>
                    <a:lnTo>
                      <a:pt x="46567" y="25400"/>
                    </a:lnTo>
                    <a:lnTo>
                      <a:pt x="0" y="63500"/>
                    </a:lnTo>
                    <a:lnTo>
                      <a:pt x="8467" y="194733"/>
                    </a:lnTo>
                    <a:lnTo>
                      <a:pt x="50800" y="228600"/>
                    </a:lnTo>
                    <a:lnTo>
                      <a:pt x="59267" y="334433"/>
                    </a:lnTo>
                    <a:lnTo>
                      <a:pt x="114300" y="389467"/>
                    </a:lnTo>
                    <a:lnTo>
                      <a:pt x="194733" y="351367"/>
                    </a:lnTo>
                    <a:lnTo>
                      <a:pt x="139700" y="245533"/>
                    </a:lnTo>
                    <a:lnTo>
                      <a:pt x="173567" y="237067"/>
                    </a:lnTo>
                    <a:lnTo>
                      <a:pt x="342900" y="254000"/>
                    </a:lnTo>
                    <a:lnTo>
                      <a:pt x="478367" y="258233"/>
                    </a:lnTo>
                    <a:lnTo>
                      <a:pt x="592667" y="241300"/>
                    </a:lnTo>
                    <a:lnTo>
                      <a:pt x="639233" y="292100"/>
                    </a:lnTo>
                    <a:lnTo>
                      <a:pt x="668867" y="325967"/>
                    </a:lnTo>
                    <a:lnTo>
                      <a:pt x="745067" y="177800"/>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sp>
            <p:nvSpPr>
              <p:cNvPr id="105" name="Frihandsfigur 27">
                <a:extLst>
                  <a:ext uri="{FF2B5EF4-FFF2-40B4-BE49-F238E27FC236}">
                    <a16:creationId xmlns:a16="http://schemas.microsoft.com/office/drawing/2014/main" id="{EE1E6E0D-AECE-4EDE-0948-72604A3F9624}"/>
                  </a:ext>
                </a:extLst>
              </p:cNvPr>
              <p:cNvSpPr/>
              <p:nvPr/>
            </p:nvSpPr>
            <p:spPr bwMode="auto">
              <a:xfrm>
                <a:off x="3767358" y="4967927"/>
                <a:ext cx="395288" cy="402653"/>
              </a:xfrm>
              <a:custGeom>
                <a:avLst/>
                <a:gdLst>
                  <a:gd name="connsiteX0" fmla="*/ 889000 w 889000"/>
                  <a:gd name="connsiteY0" fmla="*/ 372533 h 905933"/>
                  <a:gd name="connsiteX1" fmla="*/ 876300 w 889000"/>
                  <a:gd name="connsiteY1" fmla="*/ 249766 h 905933"/>
                  <a:gd name="connsiteX2" fmla="*/ 838200 w 889000"/>
                  <a:gd name="connsiteY2" fmla="*/ 211666 h 905933"/>
                  <a:gd name="connsiteX3" fmla="*/ 829734 w 889000"/>
                  <a:gd name="connsiteY3" fmla="*/ 97366 h 905933"/>
                  <a:gd name="connsiteX4" fmla="*/ 880534 w 889000"/>
                  <a:gd name="connsiteY4" fmla="*/ 46566 h 905933"/>
                  <a:gd name="connsiteX5" fmla="*/ 660400 w 889000"/>
                  <a:gd name="connsiteY5" fmla="*/ 0 h 905933"/>
                  <a:gd name="connsiteX6" fmla="*/ 639234 w 889000"/>
                  <a:gd name="connsiteY6" fmla="*/ 38100 h 905933"/>
                  <a:gd name="connsiteX7" fmla="*/ 440267 w 889000"/>
                  <a:gd name="connsiteY7" fmla="*/ 93133 h 905933"/>
                  <a:gd name="connsiteX8" fmla="*/ 393700 w 889000"/>
                  <a:gd name="connsiteY8" fmla="*/ 63500 h 905933"/>
                  <a:gd name="connsiteX9" fmla="*/ 292100 w 889000"/>
                  <a:gd name="connsiteY9" fmla="*/ 152400 h 905933"/>
                  <a:gd name="connsiteX10" fmla="*/ 198967 w 889000"/>
                  <a:gd name="connsiteY10" fmla="*/ 93133 h 905933"/>
                  <a:gd name="connsiteX11" fmla="*/ 177800 w 889000"/>
                  <a:gd name="connsiteY11" fmla="*/ 46566 h 905933"/>
                  <a:gd name="connsiteX12" fmla="*/ 84667 w 889000"/>
                  <a:gd name="connsiteY12" fmla="*/ 12700 h 905933"/>
                  <a:gd name="connsiteX13" fmla="*/ 63500 w 889000"/>
                  <a:gd name="connsiteY13" fmla="*/ 55033 h 905933"/>
                  <a:gd name="connsiteX14" fmla="*/ 135467 w 889000"/>
                  <a:gd name="connsiteY14" fmla="*/ 194733 h 905933"/>
                  <a:gd name="connsiteX15" fmla="*/ 105834 w 889000"/>
                  <a:gd name="connsiteY15" fmla="*/ 220133 h 905933"/>
                  <a:gd name="connsiteX16" fmla="*/ 0 w 889000"/>
                  <a:gd name="connsiteY16" fmla="*/ 165100 h 905933"/>
                  <a:gd name="connsiteX17" fmla="*/ 46567 w 889000"/>
                  <a:gd name="connsiteY17" fmla="*/ 287866 h 905933"/>
                  <a:gd name="connsiteX18" fmla="*/ 97367 w 889000"/>
                  <a:gd name="connsiteY18" fmla="*/ 385233 h 905933"/>
                  <a:gd name="connsiteX19" fmla="*/ 127000 w 889000"/>
                  <a:gd name="connsiteY19" fmla="*/ 491066 h 905933"/>
                  <a:gd name="connsiteX20" fmla="*/ 228600 w 889000"/>
                  <a:gd name="connsiteY20" fmla="*/ 635000 h 905933"/>
                  <a:gd name="connsiteX21" fmla="*/ 237067 w 889000"/>
                  <a:gd name="connsiteY21" fmla="*/ 694266 h 905933"/>
                  <a:gd name="connsiteX22" fmla="*/ 165100 w 889000"/>
                  <a:gd name="connsiteY22" fmla="*/ 732366 h 905933"/>
                  <a:gd name="connsiteX23" fmla="*/ 182034 w 889000"/>
                  <a:gd name="connsiteY23" fmla="*/ 812800 h 905933"/>
                  <a:gd name="connsiteX24" fmla="*/ 182034 w 889000"/>
                  <a:gd name="connsiteY24" fmla="*/ 855133 h 905933"/>
                  <a:gd name="connsiteX25" fmla="*/ 143934 w 889000"/>
                  <a:gd name="connsiteY25" fmla="*/ 842433 h 905933"/>
                  <a:gd name="connsiteX26" fmla="*/ 118534 w 889000"/>
                  <a:gd name="connsiteY26" fmla="*/ 876300 h 905933"/>
                  <a:gd name="connsiteX27" fmla="*/ 393700 w 889000"/>
                  <a:gd name="connsiteY27" fmla="*/ 905933 h 905933"/>
                  <a:gd name="connsiteX28" fmla="*/ 457200 w 889000"/>
                  <a:gd name="connsiteY28" fmla="*/ 880533 h 905933"/>
                  <a:gd name="connsiteX29" fmla="*/ 499534 w 889000"/>
                  <a:gd name="connsiteY29" fmla="*/ 893233 h 905933"/>
                  <a:gd name="connsiteX30" fmla="*/ 524934 w 889000"/>
                  <a:gd name="connsiteY30" fmla="*/ 859366 h 905933"/>
                  <a:gd name="connsiteX31" fmla="*/ 618067 w 889000"/>
                  <a:gd name="connsiteY31" fmla="*/ 859366 h 905933"/>
                  <a:gd name="connsiteX32" fmla="*/ 745067 w 889000"/>
                  <a:gd name="connsiteY32" fmla="*/ 901700 h 905933"/>
                  <a:gd name="connsiteX33" fmla="*/ 800100 w 889000"/>
                  <a:gd name="connsiteY33" fmla="*/ 800100 h 905933"/>
                  <a:gd name="connsiteX34" fmla="*/ 800100 w 889000"/>
                  <a:gd name="connsiteY34" fmla="*/ 732366 h 905933"/>
                  <a:gd name="connsiteX35" fmla="*/ 745067 w 889000"/>
                  <a:gd name="connsiteY35" fmla="*/ 647700 h 905933"/>
                  <a:gd name="connsiteX36" fmla="*/ 753534 w 889000"/>
                  <a:gd name="connsiteY36" fmla="*/ 533400 h 905933"/>
                  <a:gd name="connsiteX37" fmla="*/ 817034 w 889000"/>
                  <a:gd name="connsiteY37" fmla="*/ 436033 h 905933"/>
                  <a:gd name="connsiteX38" fmla="*/ 889000 w 889000"/>
                  <a:gd name="connsiteY38" fmla="*/ 372533 h 90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89000" h="905933">
                    <a:moveTo>
                      <a:pt x="889000" y="372533"/>
                    </a:moveTo>
                    <a:lnTo>
                      <a:pt x="876300" y="249766"/>
                    </a:lnTo>
                    <a:lnTo>
                      <a:pt x="838200" y="211666"/>
                    </a:lnTo>
                    <a:lnTo>
                      <a:pt x="829734" y="97366"/>
                    </a:lnTo>
                    <a:lnTo>
                      <a:pt x="880534" y="46566"/>
                    </a:lnTo>
                    <a:lnTo>
                      <a:pt x="660400" y="0"/>
                    </a:lnTo>
                    <a:lnTo>
                      <a:pt x="639234" y="38100"/>
                    </a:lnTo>
                    <a:lnTo>
                      <a:pt x="440267" y="93133"/>
                    </a:lnTo>
                    <a:lnTo>
                      <a:pt x="393700" y="63500"/>
                    </a:lnTo>
                    <a:lnTo>
                      <a:pt x="292100" y="152400"/>
                    </a:lnTo>
                    <a:lnTo>
                      <a:pt x="198967" y="93133"/>
                    </a:lnTo>
                    <a:lnTo>
                      <a:pt x="177800" y="46566"/>
                    </a:lnTo>
                    <a:lnTo>
                      <a:pt x="84667" y="12700"/>
                    </a:lnTo>
                    <a:lnTo>
                      <a:pt x="63500" y="55033"/>
                    </a:lnTo>
                    <a:lnTo>
                      <a:pt x="135467" y="194733"/>
                    </a:lnTo>
                    <a:lnTo>
                      <a:pt x="105834" y="220133"/>
                    </a:lnTo>
                    <a:lnTo>
                      <a:pt x="0" y="165100"/>
                    </a:lnTo>
                    <a:lnTo>
                      <a:pt x="46567" y="287866"/>
                    </a:lnTo>
                    <a:lnTo>
                      <a:pt x="97367" y="385233"/>
                    </a:lnTo>
                    <a:lnTo>
                      <a:pt x="127000" y="491066"/>
                    </a:lnTo>
                    <a:lnTo>
                      <a:pt x="228600" y="635000"/>
                    </a:lnTo>
                    <a:lnTo>
                      <a:pt x="237067" y="694266"/>
                    </a:lnTo>
                    <a:lnTo>
                      <a:pt x="165100" y="732366"/>
                    </a:lnTo>
                    <a:lnTo>
                      <a:pt x="182034" y="812800"/>
                    </a:lnTo>
                    <a:lnTo>
                      <a:pt x="182034" y="855133"/>
                    </a:lnTo>
                    <a:lnTo>
                      <a:pt x="143934" y="842433"/>
                    </a:lnTo>
                    <a:lnTo>
                      <a:pt x="118534" y="876300"/>
                    </a:lnTo>
                    <a:lnTo>
                      <a:pt x="393700" y="905933"/>
                    </a:lnTo>
                    <a:lnTo>
                      <a:pt x="457200" y="880533"/>
                    </a:lnTo>
                    <a:lnTo>
                      <a:pt x="499534" y="893233"/>
                    </a:lnTo>
                    <a:lnTo>
                      <a:pt x="524934" y="859366"/>
                    </a:lnTo>
                    <a:lnTo>
                      <a:pt x="618067" y="859366"/>
                    </a:lnTo>
                    <a:lnTo>
                      <a:pt x="745067" y="901700"/>
                    </a:lnTo>
                    <a:lnTo>
                      <a:pt x="800100" y="800100"/>
                    </a:lnTo>
                    <a:lnTo>
                      <a:pt x="800100" y="732366"/>
                    </a:lnTo>
                    <a:lnTo>
                      <a:pt x="745067" y="647700"/>
                    </a:lnTo>
                    <a:lnTo>
                      <a:pt x="753534" y="533400"/>
                    </a:lnTo>
                    <a:lnTo>
                      <a:pt x="817034" y="436033"/>
                    </a:lnTo>
                    <a:lnTo>
                      <a:pt x="889000" y="372533"/>
                    </a:lnTo>
                    <a:close/>
                  </a:path>
                </a:pathLst>
              </a:custGeom>
              <a:solidFill>
                <a:srgbClr val="FCAF17">
                  <a:lumMod val="40000"/>
                  <a:lumOff val="60000"/>
                </a:srgbClr>
              </a:solidFill>
              <a:ln w="3175" cap="flat" cmpd="sng" algn="ctr">
                <a:solidFill>
                  <a:srgbClr val="12468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srgbClr val="FFFFFF"/>
                  </a:solidFill>
                  <a:effectLst/>
                  <a:uLnTx/>
                  <a:uFillTx/>
                  <a:latin typeface="Calibri" charset="0"/>
                  <a:ea typeface="ＭＳ Ｐゴシック"/>
                  <a:cs typeface="+mn-cs"/>
                </a:endParaRPr>
              </a:p>
            </p:txBody>
          </p:sp>
        </p:grpSp>
        <p:sp>
          <p:nvSpPr>
            <p:cNvPr id="2" name="textruta 1">
              <a:extLst>
                <a:ext uri="{FF2B5EF4-FFF2-40B4-BE49-F238E27FC236}">
                  <a16:creationId xmlns:a16="http://schemas.microsoft.com/office/drawing/2014/main" id="{18C5EA3E-066F-82FB-351B-B71BFC373684}"/>
                </a:ext>
              </a:extLst>
            </p:cNvPr>
            <p:cNvSpPr txBox="1"/>
            <p:nvPr/>
          </p:nvSpPr>
          <p:spPr>
            <a:xfrm>
              <a:off x="5430443" y="5718110"/>
              <a:ext cx="660950" cy="338554"/>
            </a:xfrm>
            <a:prstGeom prst="rect">
              <a:avLst/>
            </a:prstGeom>
            <a:noFill/>
          </p:spPr>
          <p:txBody>
            <a:bodyPr wrap="none" rtlCol="0">
              <a:spAutoFit/>
            </a:bodyPr>
            <a:lstStyle/>
            <a:p>
              <a:pPr algn="ctr"/>
              <a:r>
                <a:rPr lang="sv-SE" sz="1600" dirty="0"/>
                <a:t>Lynx</a:t>
              </a:r>
            </a:p>
          </p:txBody>
        </p:sp>
        <p:sp>
          <p:nvSpPr>
            <p:cNvPr id="3" name="textruta 2">
              <a:extLst>
                <a:ext uri="{FF2B5EF4-FFF2-40B4-BE49-F238E27FC236}">
                  <a16:creationId xmlns:a16="http://schemas.microsoft.com/office/drawing/2014/main" id="{1F552BED-385E-2EAD-7621-9E64C31E7070}"/>
                </a:ext>
              </a:extLst>
            </p:cNvPr>
            <p:cNvSpPr txBox="1"/>
            <p:nvPr/>
          </p:nvSpPr>
          <p:spPr>
            <a:xfrm>
              <a:off x="1886665" y="5718110"/>
              <a:ext cx="1226618" cy="338554"/>
            </a:xfrm>
            <a:prstGeom prst="rect">
              <a:avLst/>
            </a:prstGeom>
            <a:noFill/>
          </p:spPr>
          <p:txBody>
            <a:bodyPr wrap="none" rtlCol="0">
              <a:spAutoFit/>
            </a:bodyPr>
            <a:lstStyle/>
            <a:p>
              <a:pPr algn="ctr"/>
              <a:r>
                <a:rPr lang="sv-SE" sz="1600" dirty="0"/>
                <a:t>Singapore</a:t>
              </a:r>
            </a:p>
          </p:txBody>
        </p:sp>
        <p:sp>
          <p:nvSpPr>
            <p:cNvPr id="4" name="textruta 3">
              <a:extLst>
                <a:ext uri="{FF2B5EF4-FFF2-40B4-BE49-F238E27FC236}">
                  <a16:creationId xmlns:a16="http://schemas.microsoft.com/office/drawing/2014/main" id="{4C6F3B61-BF3D-A344-E66F-F9AC0B0BCED6}"/>
                </a:ext>
              </a:extLst>
            </p:cNvPr>
            <p:cNvSpPr txBox="1"/>
            <p:nvPr/>
          </p:nvSpPr>
          <p:spPr>
            <a:xfrm>
              <a:off x="8633910" y="5722482"/>
              <a:ext cx="1981633" cy="338554"/>
            </a:xfrm>
            <a:prstGeom prst="rect">
              <a:avLst/>
            </a:prstGeom>
            <a:noFill/>
          </p:spPr>
          <p:txBody>
            <a:bodyPr wrap="none" rtlCol="0">
              <a:spAutoFit/>
            </a:bodyPr>
            <a:lstStyle/>
            <a:p>
              <a:pPr algn="ctr"/>
              <a:r>
                <a:rPr lang="sv-SE" sz="1600" dirty="0"/>
                <a:t>Värmland-Örebro</a:t>
              </a:r>
            </a:p>
          </p:txBody>
        </p:sp>
      </p:grpSp>
      <p:sp>
        <p:nvSpPr>
          <p:cNvPr id="131" name="Platshållare för text 1">
            <a:extLst>
              <a:ext uri="{FF2B5EF4-FFF2-40B4-BE49-F238E27FC236}">
                <a16:creationId xmlns:a16="http://schemas.microsoft.com/office/drawing/2014/main" id="{FB179320-2EEA-BF4C-1771-8D026FD5CB41}"/>
              </a:ext>
            </a:extLst>
          </p:cNvPr>
          <p:cNvSpPr>
            <a:spLocks noGrp="1"/>
          </p:cNvSpPr>
          <p:nvPr>
            <p:ph type="body" sz="quarter" idx="10"/>
          </p:nvPr>
        </p:nvSpPr>
        <p:spPr>
          <a:xfrm>
            <a:off x="479426" y="441325"/>
            <a:ext cx="11233150" cy="654144"/>
          </a:xfrm>
        </p:spPr>
        <p:txBody>
          <a:bodyPr/>
          <a:lstStyle/>
          <a:p>
            <a:pPr algn="ctr"/>
            <a:r>
              <a:rPr lang="sv-SE" dirty="0"/>
              <a:t>Samla relevanta parter – biljettsamarbeten</a:t>
            </a:r>
          </a:p>
        </p:txBody>
      </p:sp>
    </p:spTree>
    <p:extLst>
      <p:ext uri="{BB962C8B-B14F-4D97-AF65-F5344CB8AC3E}">
        <p14:creationId xmlns:p14="http://schemas.microsoft.com/office/powerpoint/2010/main" val="1756421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7AD13-A028-B1BC-7875-D3A424F4E165}"/>
            </a:ext>
          </a:extLst>
        </p:cNvPr>
        <p:cNvGrpSpPr/>
        <p:nvPr/>
      </p:nvGrpSpPr>
      <p:grpSpPr>
        <a:xfrm>
          <a:off x="0" y="0"/>
          <a:ext cx="0" cy="0"/>
          <a:chOff x="0" y="0"/>
          <a:chExt cx="0" cy="0"/>
        </a:xfrm>
      </p:grpSpPr>
      <p:grpSp>
        <p:nvGrpSpPr>
          <p:cNvPr id="36" name="Grupp 35">
            <a:extLst>
              <a:ext uri="{FF2B5EF4-FFF2-40B4-BE49-F238E27FC236}">
                <a16:creationId xmlns:a16="http://schemas.microsoft.com/office/drawing/2014/main" id="{C33938AF-23B0-D8C8-AEF9-A46617FE2C40}"/>
              </a:ext>
            </a:extLst>
          </p:cNvPr>
          <p:cNvGrpSpPr/>
          <p:nvPr/>
        </p:nvGrpSpPr>
        <p:grpSpPr>
          <a:xfrm>
            <a:off x="534163" y="1260449"/>
            <a:ext cx="11919332" cy="4803793"/>
            <a:chOff x="601619" y="667617"/>
            <a:chExt cx="11919332" cy="4803793"/>
          </a:xfrm>
        </p:grpSpPr>
        <p:graphicFrame>
          <p:nvGraphicFramePr>
            <p:cNvPr id="8" name="Diagram 7">
              <a:extLst>
                <a:ext uri="{FF2B5EF4-FFF2-40B4-BE49-F238E27FC236}">
                  <a16:creationId xmlns:a16="http://schemas.microsoft.com/office/drawing/2014/main" id="{EED0980E-22A2-0431-C28C-22B4AE15874B}"/>
                </a:ext>
              </a:extLst>
            </p:cNvPr>
            <p:cNvGraphicFramePr/>
            <p:nvPr/>
          </p:nvGraphicFramePr>
          <p:xfrm>
            <a:off x="5315261" y="667617"/>
            <a:ext cx="7205690" cy="480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Grupp 15">
              <a:extLst>
                <a:ext uri="{FF2B5EF4-FFF2-40B4-BE49-F238E27FC236}">
                  <a16:creationId xmlns:a16="http://schemas.microsoft.com/office/drawing/2014/main" id="{D80D55C8-32A7-15C9-9454-3912C83A6D9B}"/>
                </a:ext>
              </a:extLst>
            </p:cNvPr>
            <p:cNvGrpSpPr/>
            <p:nvPr/>
          </p:nvGrpSpPr>
          <p:grpSpPr>
            <a:xfrm>
              <a:off x="601619" y="667617"/>
              <a:ext cx="1578003" cy="1025702"/>
              <a:chOff x="866090" y="1417927"/>
              <a:chExt cx="1578003" cy="1025702"/>
            </a:xfrm>
          </p:grpSpPr>
          <p:sp>
            <p:nvSpPr>
              <p:cNvPr id="17" name="Rektangel med rundade hörn 16">
                <a:extLst>
                  <a:ext uri="{FF2B5EF4-FFF2-40B4-BE49-F238E27FC236}">
                    <a16:creationId xmlns:a16="http://schemas.microsoft.com/office/drawing/2014/main" id="{0C814F35-45C4-A137-2BDF-6DD37CE8B659}"/>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18" name="textruta 17">
                <a:extLst>
                  <a:ext uri="{FF2B5EF4-FFF2-40B4-BE49-F238E27FC236}">
                    <a16:creationId xmlns:a16="http://schemas.microsoft.com/office/drawing/2014/main" id="{C79DF188-C5B3-89F6-CB72-FCFC760C8FB6}"/>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Samla relevanta parter</a:t>
                </a:r>
              </a:p>
            </p:txBody>
          </p:sp>
        </p:grpSp>
        <p:grpSp>
          <p:nvGrpSpPr>
            <p:cNvPr id="19" name="Grupp 18">
              <a:extLst>
                <a:ext uri="{FF2B5EF4-FFF2-40B4-BE49-F238E27FC236}">
                  <a16:creationId xmlns:a16="http://schemas.microsoft.com/office/drawing/2014/main" id="{BCF40DFD-83C5-F21F-43B5-0BD481D152F9}"/>
                </a:ext>
              </a:extLst>
            </p:cNvPr>
            <p:cNvGrpSpPr/>
            <p:nvPr/>
          </p:nvGrpSpPr>
          <p:grpSpPr>
            <a:xfrm>
              <a:off x="2881155" y="667617"/>
              <a:ext cx="1578003" cy="1025702"/>
              <a:chOff x="866090" y="1417927"/>
              <a:chExt cx="1578003" cy="1025702"/>
            </a:xfrm>
          </p:grpSpPr>
          <p:sp>
            <p:nvSpPr>
              <p:cNvPr id="20" name="Rektangel med rundade hörn 19">
                <a:extLst>
                  <a:ext uri="{FF2B5EF4-FFF2-40B4-BE49-F238E27FC236}">
                    <a16:creationId xmlns:a16="http://schemas.microsoft.com/office/drawing/2014/main" id="{99AF2A44-E361-FF7B-C7CC-3C66F2CAB4C5}"/>
                  </a:ext>
                </a:extLst>
              </p:cNvPr>
              <p:cNvSpPr/>
              <p:nvPr/>
            </p:nvSpPr>
            <p:spPr>
              <a:xfrm>
                <a:off x="866090" y="1417927"/>
                <a:ext cx="1578003" cy="1025702"/>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a:lstStyle/>
              <a:p>
                <a:endParaRPr lang="sv-SE"/>
              </a:p>
            </p:txBody>
          </p:sp>
          <p:sp>
            <p:nvSpPr>
              <p:cNvPr id="21" name="textruta 20">
                <a:extLst>
                  <a:ext uri="{FF2B5EF4-FFF2-40B4-BE49-F238E27FC236}">
                    <a16:creationId xmlns:a16="http://schemas.microsoft.com/office/drawing/2014/main" id="{5CD8C057-940E-BEF5-4197-ABC17B2CB344}"/>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Säkra finansiering</a:t>
                </a:r>
              </a:p>
            </p:txBody>
          </p:sp>
        </p:grpSp>
        <p:grpSp>
          <p:nvGrpSpPr>
            <p:cNvPr id="22" name="Grupp 21">
              <a:extLst>
                <a:ext uri="{FF2B5EF4-FFF2-40B4-BE49-F238E27FC236}">
                  <a16:creationId xmlns:a16="http://schemas.microsoft.com/office/drawing/2014/main" id="{F9B74E93-3537-8352-BE08-8D6DF2FC220A}"/>
                </a:ext>
              </a:extLst>
            </p:cNvPr>
            <p:cNvGrpSpPr/>
            <p:nvPr/>
          </p:nvGrpSpPr>
          <p:grpSpPr>
            <a:xfrm>
              <a:off x="5160691" y="667617"/>
              <a:ext cx="1578003" cy="1025702"/>
              <a:chOff x="866090" y="1417927"/>
              <a:chExt cx="1578003" cy="1025702"/>
            </a:xfrm>
          </p:grpSpPr>
          <p:sp>
            <p:nvSpPr>
              <p:cNvPr id="23" name="Rektangel med rundade hörn 22">
                <a:extLst>
                  <a:ext uri="{FF2B5EF4-FFF2-40B4-BE49-F238E27FC236}">
                    <a16:creationId xmlns:a16="http://schemas.microsoft.com/office/drawing/2014/main" id="{22E8F9ED-317A-BE55-4C8C-0AF9208998FB}"/>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24" name="textruta 23">
                <a:extLst>
                  <a:ext uri="{FF2B5EF4-FFF2-40B4-BE49-F238E27FC236}">
                    <a16:creationId xmlns:a16="http://schemas.microsoft.com/office/drawing/2014/main" id="{4F6B0EB8-A634-BFDC-A8C1-E05EF91A087C}"/>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Börja i liten skala</a:t>
                </a:r>
              </a:p>
            </p:txBody>
          </p:sp>
        </p:grpSp>
        <p:cxnSp>
          <p:nvCxnSpPr>
            <p:cNvPr id="26" name="Rak pil 25">
              <a:extLst>
                <a:ext uri="{FF2B5EF4-FFF2-40B4-BE49-F238E27FC236}">
                  <a16:creationId xmlns:a16="http://schemas.microsoft.com/office/drawing/2014/main" id="{24751176-E9F6-B99A-B65E-A6595228DC88}"/>
                </a:ext>
              </a:extLst>
            </p:cNvPr>
            <p:cNvCxnSpPr>
              <a:cxnSpLocks/>
            </p:cNvCxnSpPr>
            <p:nvPr/>
          </p:nvCxnSpPr>
          <p:spPr>
            <a:xfrm>
              <a:off x="2359503" y="1180468"/>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Rak pil 32">
              <a:extLst>
                <a:ext uri="{FF2B5EF4-FFF2-40B4-BE49-F238E27FC236}">
                  <a16:creationId xmlns:a16="http://schemas.microsoft.com/office/drawing/2014/main" id="{A728CD1D-5F87-4841-622E-F1BE6E2A30B6}"/>
                </a:ext>
              </a:extLst>
            </p:cNvPr>
            <p:cNvCxnSpPr>
              <a:cxnSpLocks/>
            </p:cNvCxnSpPr>
            <p:nvPr/>
          </p:nvCxnSpPr>
          <p:spPr>
            <a:xfrm>
              <a:off x="4643129" y="1190446"/>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Rak pil 33">
              <a:extLst>
                <a:ext uri="{FF2B5EF4-FFF2-40B4-BE49-F238E27FC236}">
                  <a16:creationId xmlns:a16="http://schemas.microsoft.com/office/drawing/2014/main" id="{BFB4EE6A-8381-C93F-C27C-8C27D70F048B}"/>
                </a:ext>
              </a:extLst>
            </p:cNvPr>
            <p:cNvCxnSpPr>
              <a:cxnSpLocks/>
            </p:cNvCxnSpPr>
            <p:nvPr/>
          </p:nvCxnSpPr>
          <p:spPr>
            <a:xfrm>
              <a:off x="6909142" y="1190446"/>
              <a:ext cx="100566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2" name="Platshållare för text 1">
            <a:extLst>
              <a:ext uri="{FF2B5EF4-FFF2-40B4-BE49-F238E27FC236}">
                <a16:creationId xmlns:a16="http://schemas.microsoft.com/office/drawing/2014/main" id="{E2FDE9E3-1038-F5E2-5656-4077C8B59C98}"/>
              </a:ext>
            </a:extLst>
          </p:cNvPr>
          <p:cNvSpPr>
            <a:spLocks noGrp="1"/>
          </p:cNvSpPr>
          <p:nvPr>
            <p:ph type="body" sz="quarter" idx="10"/>
          </p:nvPr>
        </p:nvSpPr>
        <p:spPr/>
        <p:txBody>
          <a:bodyPr/>
          <a:lstStyle/>
          <a:p>
            <a:r>
              <a:rPr lang="sv-SE" dirty="0"/>
              <a:t>Principdriven genomförandeprocess</a:t>
            </a:r>
          </a:p>
        </p:txBody>
      </p:sp>
      <p:sp>
        <p:nvSpPr>
          <p:cNvPr id="4" name="Ellips 3">
            <a:extLst>
              <a:ext uri="{FF2B5EF4-FFF2-40B4-BE49-F238E27FC236}">
                <a16:creationId xmlns:a16="http://schemas.microsoft.com/office/drawing/2014/main" id="{CC0B8AA2-408C-EE72-CA0C-5F48E7308D0A}"/>
              </a:ext>
            </a:extLst>
          </p:cNvPr>
          <p:cNvSpPr/>
          <p:nvPr/>
        </p:nvSpPr>
        <p:spPr>
          <a:xfrm>
            <a:off x="7703608" y="2668813"/>
            <a:ext cx="2219703" cy="2219703"/>
          </a:xfrm>
          <a:prstGeom prst="ellipse">
            <a:avLst/>
          </a:prstGeom>
          <a:solidFill>
            <a:schemeClr val="bg1"/>
          </a:solidFill>
          <a:effectLst>
            <a:innerShdw blurRad="554364" dist="308232" dir="10140000">
              <a:prstClr val="black">
                <a:alpha val="38000"/>
              </a:prstClr>
            </a:inn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a:extLst>
              <a:ext uri="{FF2B5EF4-FFF2-40B4-BE49-F238E27FC236}">
                <a16:creationId xmlns:a16="http://schemas.microsoft.com/office/drawing/2014/main" id="{93FAA6FF-02C2-D62F-D7B0-C5875A1EA59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2576" y="2451132"/>
            <a:ext cx="496164" cy="494292"/>
          </a:xfrm>
          <a:prstGeom prst="rect">
            <a:avLst/>
          </a:prstGeom>
        </p:spPr>
      </p:pic>
      <p:pic>
        <p:nvPicPr>
          <p:cNvPr id="9" name="Bild 8">
            <a:extLst>
              <a:ext uri="{FF2B5EF4-FFF2-40B4-BE49-F238E27FC236}">
                <a16:creationId xmlns:a16="http://schemas.microsoft.com/office/drawing/2014/main" id="{9186C9EF-BEB6-0434-F137-01D95ABFBE9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05067" y="2583947"/>
            <a:ext cx="772858" cy="769941"/>
          </a:xfrm>
          <a:prstGeom prst="rect">
            <a:avLst/>
          </a:prstGeom>
        </p:spPr>
      </p:pic>
      <p:pic>
        <p:nvPicPr>
          <p:cNvPr id="10" name="Bild 9">
            <a:extLst>
              <a:ext uri="{FF2B5EF4-FFF2-40B4-BE49-F238E27FC236}">
                <a16:creationId xmlns:a16="http://schemas.microsoft.com/office/drawing/2014/main" id="{380646E8-143B-0D5F-367B-859FBE7218F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2648" y="2719210"/>
            <a:ext cx="1029588" cy="1025702"/>
          </a:xfrm>
          <a:prstGeom prst="rect">
            <a:avLst/>
          </a:prstGeom>
        </p:spPr>
      </p:pic>
      <p:sp>
        <p:nvSpPr>
          <p:cNvPr id="3" name="Platshållare för text 2">
            <a:extLst>
              <a:ext uri="{FF2B5EF4-FFF2-40B4-BE49-F238E27FC236}">
                <a16:creationId xmlns:a16="http://schemas.microsoft.com/office/drawing/2014/main" id="{A504626E-6DFC-2C31-1D0C-577052DFCC55}"/>
              </a:ext>
            </a:extLst>
          </p:cNvPr>
          <p:cNvSpPr>
            <a:spLocks noGrp="1"/>
          </p:cNvSpPr>
          <p:nvPr>
            <p:ph type="body" sz="quarter" idx="11"/>
          </p:nvPr>
        </p:nvSpPr>
        <p:spPr>
          <a:xfrm>
            <a:off x="479580" y="3830234"/>
            <a:ext cx="4768380" cy="2450537"/>
          </a:xfrm>
        </p:spPr>
        <p:txBody>
          <a:bodyPr anchor="t"/>
          <a:lstStyle/>
          <a:p>
            <a:pPr marL="285750" indent="-285750">
              <a:buFont typeface="Arial" panose="020B0604020202020204" pitchFamily="34" charset="0"/>
              <a:buChar char="•"/>
            </a:pPr>
            <a:r>
              <a:rPr lang="sv-SE" dirty="0">
                <a:ea typeface="Times New Roman" panose="02020603050405020304" pitchFamily="18" charset="0"/>
                <a:cs typeface="Times New Roman" panose="02020603050405020304" pitchFamily="18" charset="0"/>
              </a:rPr>
              <a:t>Regional finansiering</a:t>
            </a:r>
          </a:p>
          <a:p>
            <a:pPr marL="285750" indent="-285750">
              <a:buFont typeface="Arial" panose="020B0604020202020204" pitchFamily="34" charset="0"/>
              <a:buChar char="•"/>
            </a:pPr>
            <a:r>
              <a:rPr lang="sv-SE" dirty="0">
                <a:ea typeface="Times New Roman" panose="02020603050405020304" pitchFamily="18" charset="0"/>
                <a:cs typeface="Times New Roman" panose="02020603050405020304" pitchFamily="18" charset="0"/>
              </a:rPr>
              <a:t>Finansiering via branschorganisation</a:t>
            </a:r>
          </a:p>
          <a:p>
            <a:pPr marL="285750" indent="-285750">
              <a:buFont typeface="Arial" panose="020B0604020202020204" pitchFamily="34" charset="0"/>
              <a:buChar char="•"/>
            </a:pPr>
            <a:r>
              <a:rPr lang="sv-SE" dirty="0">
                <a:ea typeface="Times New Roman" panose="02020603050405020304" pitchFamily="18" charset="0"/>
                <a:cs typeface="Times New Roman" panose="02020603050405020304" pitchFamily="18" charset="0"/>
              </a:rPr>
              <a:t>Forskningsfinansiering</a:t>
            </a:r>
          </a:p>
          <a:p>
            <a:pPr marL="971550" lvl="1" indent="-285750"/>
            <a:r>
              <a:rPr lang="sv-SE" sz="1800" dirty="0">
                <a:solidFill>
                  <a:schemeClr val="accent1"/>
                </a:solidFill>
                <a:cs typeface="Times New Roman" panose="02020603050405020304" pitchFamily="18" charset="0"/>
              </a:rPr>
              <a:t>ShiftSweden</a:t>
            </a:r>
          </a:p>
          <a:p>
            <a:pPr marL="971550" lvl="1" indent="-285750"/>
            <a:r>
              <a:rPr lang="sv-SE" sz="1800" dirty="0">
                <a:solidFill>
                  <a:schemeClr val="accent1"/>
                </a:solidFill>
                <a:cs typeface="Times New Roman" panose="02020603050405020304" pitchFamily="18" charset="0"/>
              </a:rPr>
              <a:t>Trafikverket</a:t>
            </a:r>
          </a:p>
          <a:p>
            <a:pPr marL="971550" lvl="1" indent="-285750"/>
            <a:r>
              <a:rPr lang="sv-SE" sz="1800" dirty="0">
                <a:solidFill>
                  <a:schemeClr val="accent1"/>
                </a:solidFill>
                <a:cs typeface="Times New Roman" panose="02020603050405020304" pitchFamily="18" charset="0"/>
              </a:rPr>
              <a:t>Europeiska socialfonden</a:t>
            </a:r>
          </a:p>
          <a:p>
            <a:pPr marL="285750" indent="-285750">
              <a:buFont typeface="Arial" panose="020B0604020202020204" pitchFamily="34" charset="0"/>
              <a:buChar char="•"/>
            </a:pPr>
            <a:endParaRPr lang="sv-SE"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2418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33AA-06CC-227B-F7C7-A92A6A004B9F}"/>
            </a:ext>
          </a:extLst>
        </p:cNvPr>
        <p:cNvGrpSpPr/>
        <p:nvPr/>
      </p:nvGrpSpPr>
      <p:grpSpPr>
        <a:xfrm>
          <a:off x="0" y="0"/>
          <a:ext cx="0" cy="0"/>
          <a:chOff x="0" y="0"/>
          <a:chExt cx="0" cy="0"/>
        </a:xfrm>
      </p:grpSpPr>
      <p:grpSp>
        <p:nvGrpSpPr>
          <p:cNvPr id="36" name="Grupp 35">
            <a:extLst>
              <a:ext uri="{FF2B5EF4-FFF2-40B4-BE49-F238E27FC236}">
                <a16:creationId xmlns:a16="http://schemas.microsoft.com/office/drawing/2014/main" id="{65F8C468-3CC5-4F99-C75C-728118618415}"/>
              </a:ext>
            </a:extLst>
          </p:cNvPr>
          <p:cNvGrpSpPr/>
          <p:nvPr/>
        </p:nvGrpSpPr>
        <p:grpSpPr>
          <a:xfrm>
            <a:off x="534163" y="1260449"/>
            <a:ext cx="11919332" cy="4803793"/>
            <a:chOff x="601619" y="667617"/>
            <a:chExt cx="11919332" cy="4803793"/>
          </a:xfrm>
        </p:grpSpPr>
        <p:graphicFrame>
          <p:nvGraphicFramePr>
            <p:cNvPr id="8" name="Diagram 7">
              <a:extLst>
                <a:ext uri="{FF2B5EF4-FFF2-40B4-BE49-F238E27FC236}">
                  <a16:creationId xmlns:a16="http://schemas.microsoft.com/office/drawing/2014/main" id="{8D5353AD-EBA7-31C8-235B-2BBAAD84D23E}"/>
                </a:ext>
              </a:extLst>
            </p:cNvPr>
            <p:cNvGraphicFramePr/>
            <p:nvPr/>
          </p:nvGraphicFramePr>
          <p:xfrm>
            <a:off x="5315261" y="667617"/>
            <a:ext cx="7205690" cy="480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Grupp 15">
              <a:extLst>
                <a:ext uri="{FF2B5EF4-FFF2-40B4-BE49-F238E27FC236}">
                  <a16:creationId xmlns:a16="http://schemas.microsoft.com/office/drawing/2014/main" id="{5225AD99-2EC7-D3CC-46A3-681396728682}"/>
                </a:ext>
              </a:extLst>
            </p:cNvPr>
            <p:cNvGrpSpPr/>
            <p:nvPr/>
          </p:nvGrpSpPr>
          <p:grpSpPr>
            <a:xfrm>
              <a:off x="601619" y="667617"/>
              <a:ext cx="1578003" cy="1025702"/>
              <a:chOff x="866090" y="1417927"/>
              <a:chExt cx="1578003" cy="1025702"/>
            </a:xfrm>
          </p:grpSpPr>
          <p:sp>
            <p:nvSpPr>
              <p:cNvPr id="17" name="Rektangel med rundade hörn 16">
                <a:extLst>
                  <a:ext uri="{FF2B5EF4-FFF2-40B4-BE49-F238E27FC236}">
                    <a16:creationId xmlns:a16="http://schemas.microsoft.com/office/drawing/2014/main" id="{AD932984-971D-E243-1581-2B07CC2EDE7B}"/>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18" name="textruta 17">
                <a:extLst>
                  <a:ext uri="{FF2B5EF4-FFF2-40B4-BE49-F238E27FC236}">
                    <a16:creationId xmlns:a16="http://schemas.microsoft.com/office/drawing/2014/main" id="{FC7B3196-D592-3384-2CED-3D24E35950E0}"/>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Samla relevanta parter</a:t>
                </a:r>
              </a:p>
            </p:txBody>
          </p:sp>
        </p:grpSp>
        <p:grpSp>
          <p:nvGrpSpPr>
            <p:cNvPr id="19" name="Grupp 18">
              <a:extLst>
                <a:ext uri="{FF2B5EF4-FFF2-40B4-BE49-F238E27FC236}">
                  <a16:creationId xmlns:a16="http://schemas.microsoft.com/office/drawing/2014/main" id="{A7B6DF70-8154-B133-D016-91512AC3D0FB}"/>
                </a:ext>
              </a:extLst>
            </p:cNvPr>
            <p:cNvGrpSpPr/>
            <p:nvPr/>
          </p:nvGrpSpPr>
          <p:grpSpPr>
            <a:xfrm>
              <a:off x="2881155" y="667617"/>
              <a:ext cx="1578003" cy="1025702"/>
              <a:chOff x="866090" y="1417927"/>
              <a:chExt cx="1578003" cy="1025702"/>
            </a:xfrm>
          </p:grpSpPr>
          <p:sp>
            <p:nvSpPr>
              <p:cNvPr id="20" name="Rektangel med rundade hörn 19">
                <a:extLst>
                  <a:ext uri="{FF2B5EF4-FFF2-40B4-BE49-F238E27FC236}">
                    <a16:creationId xmlns:a16="http://schemas.microsoft.com/office/drawing/2014/main" id="{ED49A147-C606-5504-32C1-9BC6173365CD}"/>
                  </a:ext>
                </a:extLst>
              </p:cNvPr>
              <p:cNvSpPr/>
              <p:nvPr/>
            </p:nvSpPr>
            <p:spPr>
              <a:xfrm>
                <a:off x="866090" y="1417927"/>
                <a:ext cx="1578003" cy="102570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a:lstStyle/>
              <a:p>
                <a:endParaRPr lang="sv-SE"/>
              </a:p>
            </p:txBody>
          </p:sp>
          <p:sp>
            <p:nvSpPr>
              <p:cNvPr id="21" name="textruta 20">
                <a:extLst>
                  <a:ext uri="{FF2B5EF4-FFF2-40B4-BE49-F238E27FC236}">
                    <a16:creationId xmlns:a16="http://schemas.microsoft.com/office/drawing/2014/main" id="{B40F1B09-5E70-58CA-A3E7-287ACF25E589}"/>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Säkra finansiering</a:t>
                </a:r>
              </a:p>
            </p:txBody>
          </p:sp>
        </p:grpSp>
        <p:grpSp>
          <p:nvGrpSpPr>
            <p:cNvPr id="22" name="Grupp 21">
              <a:extLst>
                <a:ext uri="{FF2B5EF4-FFF2-40B4-BE49-F238E27FC236}">
                  <a16:creationId xmlns:a16="http://schemas.microsoft.com/office/drawing/2014/main" id="{18702F88-1182-A76A-D103-1D5FA95543B6}"/>
                </a:ext>
              </a:extLst>
            </p:cNvPr>
            <p:cNvGrpSpPr/>
            <p:nvPr/>
          </p:nvGrpSpPr>
          <p:grpSpPr>
            <a:xfrm>
              <a:off x="5160691" y="667617"/>
              <a:ext cx="1578003" cy="1025702"/>
              <a:chOff x="866090" y="1417927"/>
              <a:chExt cx="1578003" cy="1025702"/>
            </a:xfrm>
          </p:grpSpPr>
          <p:sp>
            <p:nvSpPr>
              <p:cNvPr id="23" name="Rektangel med rundade hörn 22">
                <a:extLst>
                  <a:ext uri="{FF2B5EF4-FFF2-40B4-BE49-F238E27FC236}">
                    <a16:creationId xmlns:a16="http://schemas.microsoft.com/office/drawing/2014/main" id="{19ED3084-34BE-AD53-5579-29D38127AF61}"/>
                  </a:ext>
                </a:extLst>
              </p:cNvPr>
              <p:cNvSpPr/>
              <p:nvPr/>
            </p:nvSpPr>
            <p:spPr>
              <a:xfrm>
                <a:off x="866090" y="1417927"/>
                <a:ext cx="1578003" cy="1025702"/>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a:lstStyle/>
              <a:p>
                <a:endParaRPr lang="sv-SE"/>
              </a:p>
            </p:txBody>
          </p:sp>
          <p:sp>
            <p:nvSpPr>
              <p:cNvPr id="24" name="textruta 23">
                <a:extLst>
                  <a:ext uri="{FF2B5EF4-FFF2-40B4-BE49-F238E27FC236}">
                    <a16:creationId xmlns:a16="http://schemas.microsoft.com/office/drawing/2014/main" id="{1730C4B8-3739-3701-7761-0AF9A3B54BB3}"/>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Börja i liten skala</a:t>
                </a:r>
              </a:p>
            </p:txBody>
          </p:sp>
        </p:grpSp>
        <p:cxnSp>
          <p:nvCxnSpPr>
            <p:cNvPr id="26" name="Rak pil 25">
              <a:extLst>
                <a:ext uri="{FF2B5EF4-FFF2-40B4-BE49-F238E27FC236}">
                  <a16:creationId xmlns:a16="http://schemas.microsoft.com/office/drawing/2014/main" id="{946D8191-D29C-BC06-3B2B-2338965DB3D4}"/>
                </a:ext>
              </a:extLst>
            </p:cNvPr>
            <p:cNvCxnSpPr>
              <a:cxnSpLocks/>
            </p:cNvCxnSpPr>
            <p:nvPr/>
          </p:nvCxnSpPr>
          <p:spPr>
            <a:xfrm>
              <a:off x="2359503" y="1180468"/>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Rak pil 32">
              <a:extLst>
                <a:ext uri="{FF2B5EF4-FFF2-40B4-BE49-F238E27FC236}">
                  <a16:creationId xmlns:a16="http://schemas.microsoft.com/office/drawing/2014/main" id="{A7D9C068-DBF9-4417-3972-B1972B073938}"/>
                </a:ext>
              </a:extLst>
            </p:cNvPr>
            <p:cNvCxnSpPr>
              <a:cxnSpLocks/>
            </p:cNvCxnSpPr>
            <p:nvPr/>
          </p:nvCxnSpPr>
          <p:spPr>
            <a:xfrm>
              <a:off x="4643129" y="1190446"/>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Rak pil 33">
              <a:extLst>
                <a:ext uri="{FF2B5EF4-FFF2-40B4-BE49-F238E27FC236}">
                  <a16:creationId xmlns:a16="http://schemas.microsoft.com/office/drawing/2014/main" id="{1FEB91C9-5020-2017-B73B-041B7652BE96}"/>
                </a:ext>
              </a:extLst>
            </p:cNvPr>
            <p:cNvCxnSpPr>
              <a:cxnSpLocks/>
            </p:cNvCxnSpPr>
            <p:nvPr/>
          </p:nvCxnSpPr>
          <p:spPr>
            <a:xfrm>
              <a:off x="6909142" y="1190446"/>
              <a:ext cx="100566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2" name="Platshållare för text 1">
            <a:extLst>
              <a:ext uri="{FF2B5EF4-FFF2-40B4-BE49-F238E27FC236}">
                <a16:creationId xmlns:a16="http://schemas.microsoft.com/office/drawing/2014/main" id="{E13D8124-5DA3-D905-3E8F-77FBA254873C}"/>
              </a:ext>
            </a:extLst>
          </p:cNvPr>
          <p:cNvSpPr>
            <a:spLocks noGrp="1"/>
          </p:cNvSpPr>
          <p:nvPr>
            <p:ph type="body" sz="quarter" idx="10"/>
          </p:nvPr>
        </p:nvSpPr>
        <p:spPr/>
        <p:txBody>
          <a:bodyPr/>
          <a:lstStyle/>
          <a:p>
            <a:r>
              <a:rPr lang="sv-SE" dirty="0"/>
              <a:t>Principdriven genomförandeprocess</a:t>
            </a:r>
          </a:p>
        </p:txBody>
      </p:sp>
      <p:sp>
        <p:nvSpPr>
          <p:cNvPr id="4" name="Ellips 3">
            <a:extLst>
              <a:ext uri="{FF2B5EF4-FFF2-40B4-BE49-F238E27FC236}">
                <a16:creationId xmlns:a16="http://schemas.microsoft.com/office/drawing/2014/main" id="{FEF10868-7235-6BC9-1CBA-339EDD416715}"/>
              </a:ext>
            </a:extLst>
          </p:cNvPr>
          <p:cNvSpPr/>
          <p:nvPr/>
        </p:nvSpPr>
        <p:spPr>
          <a:xfrm>
            <a:off x="7703608" y="2668813"/>
            <a:ext cx="2219703" cy="2219703"/>
          </a:xfrm>
          <a:prstGeom prst="ellipse">
            <a:avLst/>
          </a:prstGeom>
          <a:solidFill>
            <a:schemeClr val="bg1"/>
          </a:solidFill>
          <a:effectLst>
            <a:innerShdw blurRad="554364" dist="308232" dir="10140000">
              <a:prstClr val="black">
                <a:alpha val="38000"/>
              </a:prstClr>
            </a:inn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a:extLst>
              <a:ext uri="{FF2B5EF4-FFF2-40B4-BE49-F238E27FC236}">
                <a16:creationId xmlns:a16="http://schemas.microsoft.com/office/drawing/2014/main" id="{CC7F17B9-AE78-F790-FC0C-C12A91E851F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2576" y="2451132"/>
            <a:ext cx="496164" cy="494292"/>
          </a:xfrm>
          <a:prstGeom prst="rect">
            <a:avLst/>
          </a:prstGeom>
        </p:spPr>
      </p:pic>
      <p:pic>
        <p:nvPicPr>
          <p:cNvPr id="9" name="Bild 8">
            <a:extLst>
              <a:ext uri="{FF2B5EF4-FFF2-40B4-BE49-F238E27FC236}">
                <a16:creationId xmlns:a16="http://schemas.microsoft.com/office/drawing/2014/main" id="{7B2E06BA-3098-2C38-B982-2BDC282C660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05067" y="2583947"/>
            <a:ext cx="772858" cy="769941"/>
          </a:xfrm>
          <a:prstGeom prst="rect">
            <a:avLst/>
          </a:prstGeom>
        </p:spPr>
      </p:pic>
      <p:pic>
        <p:nvPicPr>
          <p:cNvPr id="10" name="Bild 9">
            <a:extLst>
              <a:ext uri="{FF2B5EF4-FFF2-40B4-BE49-F238E27FC236}">
                <a16:creationId xmlns:a16="http://schemas.microsoft.com/office/drawing/2014/main" id="{BBEC686B-8D40-DE59-662E-64BAE1E0CA3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2648" y="2719210"/>
            <a:ext cx="1029588" cy="1025702"/>
          </a:xfrm>
          <a:prstGeom prst="rect">
            <a:avLst/>
          </a:prstGeom>
        </p:spPr>
      </p:pic>
      <p:sp>
        <p:nvSpPr>
          <p:cNvPr id="3" name="Platshållare för text 2">
            <a:extLst>
              <a:ext uri="{FF2B5EF4-FFF2-40B4-BE49-F238E27FC236}">
                <a16:creationId xmlns:a16="http://schemas.microsoft.com/office/drawing/2014/main" id="{84744368-3B0D-495F-D303-97288502861F}"/>
              </a:ext>
            </a:extLst>
          </p:cNvPr>
          <p:cNvSpPr>
            <a:spLocks noGrp="1"/>
          </p:cNvSpPr>
          <p:nvPr>
            <p:ph type="body" sz="quarter" idx="11"/>
          </p:nvPr>
        </p:nvSpPr>
        <p:spPr>
          <a:xfrm>
            <a:off x="479580" y="4289819"/>
            <a:ext cx="4768380" cy="2007858"/>
          </a:xfrm>
        </p:spPr>
        <p:txBody>
          <a:bodyPr/>
          <a:lstStyle/>
          <a:p>
            <a:pPr marL="285750" indent="-285750">
              <a:buFont typeface="Arial" panose="020B0604020202020204" pitchFamily="34" charset="0"/>
              <a:buChar char="•"/>
            </a:pPr>
            <a:r>
              <a:rPr lang="sv-SE" dirty="0">
                <a:ea typeface="Times New Roman" panose="02020603050405020304" pitchFamily="18" charset="0"/>
                <a:cs typeface="Times New Roman" panose="02020603050405020304" pitchFamily="18" charset="0"/>
              </a:rPr>
              <a:t>Hitta en konkret och avgränsad tillämpning hos en RKM som enkelt  kan spridas till fler i kommande steg.</a:t>
            </a:r>
          </a:p>
          <a:p>
            <a:pPr marL="285750" indent="-285750">
              <a:buFont typeface="Arial" panose="020B0604020202020204" pitchFamily="34" charset="0"/>
              <a:buChar char="•"/>
            </a:pPr>
            <a:r>
              <a:rPr lang="sv-SE" sz="1800" dirty="0">
                <a:solidFill>
                  <a:schemeClr val="accent1"/>
                </a:solidFill>
                <a:cs typeface="Times New Roman" panose="02020603050405020304" pitchFamily="18" charset="0"/>
              </a:rPr>
              <a:t>Ett exempel: en generisk app för att visera BoB-biljetter.</a:t>
            </a:r>
          </a:p>
        </p:txBody>
      </p:sp>
    </p:spTree>
    <p:extLst>
      <p:ext uri="{BB962C8B-B14F-4D97-AF65-F5344CB8AC3E}">
        <p14:creationId xmlns:p14="http://schemas.microsoft.com/office/powerpoint/2010/main" val="42794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904B4-B527-9945-EE89-22CA8522D961}"/>
            </a:ext>
          </a:extLst>
        </p:cNvPr>
        <p:cNvGrpSpPr/>
        <p:nvPr/>
      </p:nvGrpSpPr>
      <p:grpSpPr>
        <a:xfrm>
          <a:off x="0" y="0"/>
          <a:ext cx="0" cy="0"/>
          <a:chOff x="0" y="0"/>
          <a:chExt cx="0" cy="0"/>
        </a:xfrm>
      </p:grpSpPr>
      <p:grpSp>
        <p:nvGrpSpPr>
          <p:cNvPr id="36" name="Grupp 35">
            <a:extLst>
              <a:ext uri="{FF2B5EF4-FFF2-40B4-BE49-F238E27FC236}">
                <a16:creationId xmlns:a16="http://schemas.microsoft.com/office/drawing/2014/main" id="{1EBC99CE-284D-7D7E-9912-ABA26AE10331}"/>
              </a:ext>
            </a:extLst>
          </p:cNvPr>
          <p:cNvGrpSpPr/>
          <p:nvPr/>
        </p:nvGrpSpPr>
        <p:grpSpPr>
          <a:xfrm>
            <a:off x="534163" y="1260449"/>
            <a:ext cx="11919332" cy="4803793"/>
            <a:chOff x="601619" y="667617"/>
            <a:chExt cx="11919332" cy="4803793"/>
          </a:xfrm>
        </p:grpSpPr>
        <p:graphicFrame>
          <p:nvGraphicFramePr>
            <p:cNvPr id="8" name="Diagram 7">
              <a:extLst>
                <a:ext uri="{FF2B5EF4-FFF2-40B4-BE49-F238E27FC236}">
                  <a16:creationId xmlns:a16="http://schemas.microsoft.com/office/drawing/2014/main" id="{2FF0D7DE-943B-1C17-49E5-07DB5159FBB7}"/>
                </a:ext>
              </a:extLst>
            </p:cNvPr>
            <p:cNvGraphicFramePr/>
            <p:nvPr>
              <p:extLst>
                <p:ext uri="{D42A27DB-BD31-4B8C-83A1-F6EECF244321}">
                  <p14:modId xmlns:p14="http://schemas.microsoft.com/office/powerpoint/2010/main" val="2418213998"/>
                </p:ext>
              </p:extLst>
            </p:nvPr>
          </p:nvGraphicFramePr>
          <p:xfrm>
            <a:off x="5315261" y="667617"/>
            <a:ext cx="7205690" cy="480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Grupp 15">
              <a:extLst>
                <a:ext uri="{FF2B5EF4-FFF2-40B4-BE49-F238E27FC236}">
                  <a16:creationId xmlns:a16="http://schemas.microsoft.com/office/drawing/2014/main" id="{7E4BC3B2-66E1-E08F-D298-D5791A7038CB}"/>
                </a:ext>
              </a:extLst>
            </p:cNvPr>
            <p:cNvGrpSpPr/>
            <p:nvPr/>
          </p:nvGrpSpPr>
          <p:grpSpPr>
            <a:xfrm>
              <a:off x="601619" y="667617"/>
              <a:ext cx="1578003" cy="1025702"/>
              <a:chOff x="866090" y="1417927"/>
              <a:chExt cx="1578003" cy="1025702"/>
            </a:xfrm>
          </p:grpSpPr>
          <p:sp>
            <p:nvSpPr>
              <p:cNvPr id="17" name="Rektangel med rundade hörn 16">
                <a:extLst>
                  <a:ext uri="{FF2B5EF4-FFF2-40B4-BE49-F238E27FC236}">
                    <a16:creationId xmlns:a16="http://schemas.microsoft.com/office/drawing/2014/main" id="{2C9DD06D-CC19-811C-5426-E1F834B54EB7}"/>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18" name="textruta 17">
                <a:extLst>
                  <a:ext uri="{FF2B5EF4-FFF2-40B4-BE49-F238E27FC236}">
                    <a16:creationId xmlns:a16="http://schemas.microsoft.com/office/drawing/2014/main" id="{0DC02355-5056-DAF1-FD63-C0158E97A1B7}"/>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Samla relevanta parter</a:t>
                </a:r>
              </a:p>
            </p:txBody>
          </p:sp>
        </p:grpSp>
        <p:grpSp>
          <p:nvGrpSpPr>
            <p:cNvPr id="19" name="Grupp 18">
              <a:extLst>
                <a:ext uri="{FF2B5EF4-FFF2-40B4-BE49-F238E27FC236}">
                  <a16:creationId xmlns:a16="http://schemas.microsoft.com/office/drawing/2014/main" id="{225EE131-C929-60F0-33A0-3FC0FDDD5B75}"/>
                </a:ext>
              </a:extLst>
            </p:cNvPr>
            <p:cNvGrpSpPr/>
            <p:nvPr/>
          </p:nvGrpSpPr>
          <p:grpSpPr>
            <a:xfrm>
              <a:off x="2881155" y="667617"/>
              <a:ext cx="1578003" cy="1025702"/>
              <a:chOff x="866090" y="1417927"/>
              <a:chExt cx="1578003" cy="1025702"/>
            </a:xfrm>
          </p:grpSpPr>
          <p:sp>
            <p:nvSpPr>
              <p:cNvPr id="20" name="Rektangel med rundade hörn 19">
                <a:extLst>
                  <a:ext uri="{FF2B5EF4-FFF2-40B4-BE49-F238E27FC236}">
                    <a16:creationId xmlns:a16="http://schemas.microsoft.com/office/drawing/2014/main" id="{E44D2C51-00B2-6129-85EA-03A3419414BA}"/>
                  </a:ext>
                </a:extLst>
              </p:cNvPr>
              <p:cNvSpPr/>
              <p:nvPr/>
            </p:nvSpPr>
            <p:spPr>
              <a:xfrm>
                <a:off x="866090" y="1417927"/>
                <a:ext cx="1578003" cy="102570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a:lstStyle/>
              <a:p>
                <a:endParaRPr lang="sv-SE"/>
              </a:p>
            </p:txBody>
          </p:sp>
          <p:sp>
            <p:nvSpPr>
              <p:cNvPr id="21" name="textruta 20">
                <a:extLst>
                  <a:ext uri="{FF2B5EF4-FFF2-40B4-BE49-F238E27FC236}">
                    <a16:creationId xmlns:a16="http://schemas.microsoft.com/office/drawing/2014/main" id="{177AD1D0-2F94-F6A0-2C76-00760CD9825D}"/>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Säkra finansiering</a:t>
                </a:r>
              </a:p>
            </p:txBody>
          </p:sp>
        </p:grpSp>
        <p:grpSp>
          <p:nvGrpSpPr>
            <p:cNvPr id="22" name="Grupp 21">
              <a:extLst>
                <a:ext uri="{FF2B5EF4-FFF2-40B4-BE49-F238E27FC236}">
                  <a16:creationId xmlns:a16="http://schemas.microsoft.com/office/drawing/2014/main" id="{846B61C9-D69B-15F0-9D8B-4F8D27DE228C}"/>
                </a:ext>
              </a:extLst>
            </p:cNvPr>
            <p:cNvGrpSpPr/>
            <p:nvPr/>
          </p:nvGrpSpPr>
          <p:grpSpPr>
            <a:xfrm>
              <a:off x="5160691" y="667617"/>
              <a:ext cx="1578003" cy="1025702"/>
              <a:chOff x="866090" y="1417927"/>
              <a:chExt cx="1578003" cy="1025702"/>
            </a:xfrm>
          </p:grpSpPr>
          <p:sp>
            <p:nvSpPr>
              <p:cNvPr id="23" name="Rektangel med rundade hörn 22">
                <a:extLst>
                  <a:ext uri="{FF2B5EF4-FFF2-40B4-BE49-F238E27FC236}">
                    <a16:creationId xmlns:a16="http://schemas.microsoft.com/office/drawing/2014/main" id="{E330749D-E05B-69FC-2070-C78A7A308F45}"/>
                  </a:ext>
                </a:extLst>
              </p:cNvPr>
              <p:cNvSpPr/>
              <p:nvPr/>
            </p:nvSpPr>
            <p:spPr>
              <a:xfrm>
                <a:off x="866090" y="1417927"/>
                <a:ext cx="1578003" cy="102570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a:lstStyle/>
              <a:p>
                <a:endParaRPr lang="sv-SE"/>
              </a:p>
            </p:txBody>
          </p:sp>
          <p:sp>
            <p:nvSpPr>
              <p:cNvPr id="24" name="textruta 23">
                <a:extLst>
                  <a:ext uri="{FF2B5EF4-FFF2-40B4-BE49-F238E27FC236}">
                    <a16:creationId xmlns:a16="http://schemas.microsoft.com/office/drawing/2014/main" id="{9D9D0CBF-312A-EF9E-BF91-DAFCC24ADB26}"/>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Börja i liten skala</a:t>
                </a:r>
              </a:p>
            </p:txBody>
          </p:sp>
        </p:grpSp>
        <p:cxnSp>
          <p:nvCxnSpPr>
            <p:cNvPr id="26" name="Rak pil 25">
              <a:extLst>
                <a:ext uri="{FF2B5EF4-FFF2-40B4-BE49-F238E27FC236}">
                  <a16:creationId xmlns:a16="http://schemas.microsoft.com/office/drawing/2014/main" id="{0AA4350D-5B72-05BB-D48E-769671DF1BD8}"/>
                </a:ext>
              </a:extLst>
            </p:cNvPr>
            <p:cNvCxnSpPr>
              <a:cxnSpLocks/>
            </p:cNvCxnSpPr>
            <p:nvPr/>
          </p:nvCxnSpPr>
          <p:spPr>
            <a:xfrm>
              <a:off x="2359503" y="1180468"/>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Rak pil 32">
              <a:extLst>
                <a:ext uri="{FF2B5EF4-FFF2-40B4-BE49-F238E27FC236}">
                  <a16:creationId xmlns:a16="http://schemas.microsoft.com/office/drawing/2014/main" id="{94E0B870-FE50-89A0-4B24-DD9DB29A7C9C}"/>
                </a:ext>
              </a:extLst>
            </p:cNvPr>
            <p:cNvCxnSpPr>
              <a:cxnSpLocks/>
            </p:cNvCxnSpPr>
            <p:nvPr/>
          </p:nvCxnSpPr>
          <p:spPr>
            <a:xfrm>
              <a:off x="4643129" y="1190446"/>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Rak pil 33">
              <a:extLst>
                <a:ext uri="{FF2B5EF4-FFF2-40B4-BE49-F238E27FC236}">
                  <a16:creationId xmlns:a16="http://schemas.microsoft.com/office/drawing/2014/main" id="{B6A63CB8-EDDC-D355-A613-F6F5A44E42A7}"/>
                </a:ext>
              </a:extLst>
            </p:cNvPr>
            <p:cNvCxnSpPr>
              <a:cxnSpLocks/>
            </p:cNvCxnSpPr>
            <p:nvPr/>
          </p:nvCxnSpPr>
          <p:spPr>
            <a:xfrm>
              <a:off x="6909142" y="1190446"/>
              <a:ext cx="100566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2" name="Platshållare för text 1">
            <a:extLst>
              <a:ext uri="{FF2B5EF4-FFF2-40B4-BE49-F238E27FC236}">
                <a16:creationId xmlns:a16="http://schemas.microsoft.com/office/drawing/2014/main" id="{E9EFE0FD-63D7-7D50-3395-31D5B6F0EEED}"/>
              </a:ext>
            </a:extLst>
          </p:cNvPr>
          <p:cNvSpPr>
            <a:spLocks noGrp="1"/>
          </p:cNvSpPr>
          <p:nvPr>
            <p:ph type="body" sz="quarter" idx="10"/>
          </p:nvPr>
        </p:nvSpPr>
        <p:spPr/>
        <p:txBody>
          <a:bodyPr/>
          <a:lstStyle/>
          <a:p>
            <a:r>
              <a:rPr lang="sv-SE" dirty="0"/>
              <a:t>Principdriven genomförandeprocess</a:t>
            </a:r>
          </a:p>
        </p:txBody>
      </p:sp>
      <p:sp>
        <p:nvSpPr>
          <p:cNvPr id="4" name="Ellips 3">
            <a:extLst>
              <a:ext uri="{FF2B5EF4-FFF2-40B4-BE49-F238E27FC236}">
                <a16:creationId xmlns:a16="http://schemas.microsoft.com/office/drawing/2014/main" id="{DCD6E35F-44ED-AB19-7592-D7ED968D77AC}"/>
              </a:ext>
            </a:extLst>
          </p:cNvPr>
          <p:cNvSpPr/>
          <p:nvPr/>
        </p:nvSpPr>
        <p:spPr>
          <a:xfrm>
            <a:off x="7703608" y="2668813"/>
            <a:ext cx="2219703" cy="2219703"/>
          </a:xfrm>
          <a:prstGeom prst="ellipse">
            <a:avLst/>
          </a:prstGeom>
          <a:solidFill>
            <a:schemeClr val="bg1"/>
          </a:solidFill>
          <a:effectLst>
            <a:innerShdw blurRad="554364" dist="308232" dir="10140000">
              <a:prstClr val="black">
                <a:alpha val="38000"/>
              </a:prstClr>
            </a:inn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 9">
            <a:extLst>
              <a:ext uri="{FF2B5EF4-FFF2-40B4-BE49-F238E27FC236}">
                <a16:creationId xmlns:a16="http://schemas.microsoft.com/office/drawing/2014/main" id="{04758D94-E35B-8BD4-F94B-8FA7866F28F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2648" y="2719210"/>
            <a:ext cx="1029588" cy="1025702"/>
          </a:xfrm>
          <a:prstGeom prst="rect">
            <a:avLst/>
          </a:prstGeom>
        </p:spPr>
      </p:pic>
      <p:pic>
        <p:nvPicPr>
          <p:cNvPr id="7" name="Bild 6">
            <a:extLst>
              <a:ext uri="{FF2B5EF4-FFF2-40B4-BE49-F238E27FC236}">
                <a16:creationId xmlns:a16="http://schemas.microsoft.com/office/drawing/2014/main" id="{08C1264C-D2E3-C0FD-3B4A-5F0F137B134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9426" y="4930885"/>
            <a:ext cx="6003222" cy="1331508"/>
          </a:xfrm>
          <a:prstGeom prst="rect">
            <a:avLst/>
          </a:prstGeom>
        </p:spPr>
      </p:pic>
      <p:pic>
        <p:nvPicPr>
          <p:cNvPr id="11" name="Google Shape;516;p30">
            <a:extLst>
              <a:ext uri="{FF2B5EF4-FFF2-40B4-BE49-F238E27FC236}">
                <a16:creationId xmlns:a16="http://schemas.microsoft.com/office/drawing/2014/main" id="{39F89C92-75FA-8472-6F4B-A0DAFC58C7C9}"/>
              </a:ext>
            </a:extLst>
          </p:cNvPr>
          <p:cNvPicPr preferRelativeResize="0">
            <a:picLocks/>
          </p:cNvPicPr>
          <p:nvPr/>
        </p:nvPicPr>
        <p:blipFill rotWithShape="1">
          <a:blip r:embed="rId12">
            <a:alphaModFix/>
          </a:blip>
          <a:srcRect l="4325" t="23306" r="1762" b="14533"/>
          <a:stretch/>
        </p:blipFill>
        <p:spPr>
          <a:xfrm>
            <a:off x="427748" y="2839936"/>
            <a:ext cx="4441183" cy="2065038"/>
          </a:xfrm>
          <a:prstGeom prst="rect">
            <a:avLst/>
          </a:prstGeom>
          <a:noFill/>
          <a:ln>
            <a:noFill/>
          </a:ln>
        </p:spPr>
      </p:pic>
      <p:pic>
        <p:nvPicPr>
          <p:cNvPr id="6" name="Bild 5">
            <a:extLst>
              <a:ext uri="{FF2B5EF4-FFF2-40B4-BE49-F238E27FC236}">
                <a16:creationId xmlns:a16="http://schemas.microsoft.com/office/drawing/2014/main" id="{FFA50046-C1AD-92D2-83FC-5CDEF7A75DC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2576" y="2451132"/>
            <a:ext cx="496164" cy="494292"/>
          </a:xfrm>
          <a:prstGeom prst="rect">
            <a:avLst/>
          </a:prstGeom>
        </p:spPr>
      </p:pic>
      <p:pic>
        <p:nvPicPr>
          <p:cNvPr id="9" name="Bild 8">
            <a:extLst>
              <a:ext uri="{FF2B5EF4-FFF2-40B4-BE49-F238E27FC236}">
                <a16:creationId xmlns:a16="http://schemas.microsoft.com/office/drawing/2014/main" id="{AD60936B-F68A-B291-FC09-18EE138DE46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05067" y="2583947"/>
            <a:ext cx="772858" cy="769941"/>
          </a:xfrm>
          <a:prstGeom prst="rect">
            <a:avLst/>
          </a:prstGeom>
        </p:spPr>
      </p:pic>
    </p:spTree>
    <p:extLst>
      <p:ext uri="{BB962C8B-B14F-4D97-AF65-F5344CB8AC3E}">
        <p14:creationId xmlns:p14="http://schemas.microsoft.com/office/powerpoint/2010/main" val="36331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3ED4E-6A97-C444-0E3C-71641F4EEB96}"/>
            </a:ext>
          </a:extLst>
        </p:cNvPr>
        <p:cNvGrpSpPr/>
        <p:nvPr/>
      </p:nvGrpSpPr>
      <p:grpSpPr>
        <a:xfrm>
          <a:off x="0" y="0"/>
          <a:ext cx="0" cy="0"/>
          <a:chOff x="0" y="0"/>
          <a:chExt cx="0" cy="0"/>
        </a:xfrm>
      </p:grpSpPr>
      <p:grpSp>
        <p:nvGrpSpPr>
          <p:cNvPr id="36" name="Grupp 35">
            <a:extLst>
              <a:ext uri="{FF2B5EF4-FFF2-40B4-BE49-F238E27FC236}">
                <a16:creationId xmlns:a16="http://schemas.microsoft.com/office/drawing/2014/main" id="{38572BB4-19C6-BFC4-0ED4-4D0D4428BC92}"/>
              </a:ext>
            </a:extLst>
          </p:cNvPr>
          <p:cNvGrpSpPr/>
          <p:nvPr/>
        </p:nvGrpSpPr>
        <p:grpSpPr>
          <a:xfrm>
            <a:off x="534163" y="1260449"/>
            <a:ext cx="11919332" cy="4803793"/>
            <a:chOff x="601619" y="667617"/>
            <a:chExt cx="11919332" cy="4803793"/>
          </a:xfrm>
        </p:grpSpPr>
        <p:graphicFrame>
          <p:nvGraphicFramePr>
            <p:cNvPr id="8" name="Diagram 7">
              <a:extLst>
                <a:ext uri="{FF2B5EF4-FFF2-40B4-BE49-F238E27FC236}">
                  <a16:creationId xmlns:a16="http://schemas.microsoft.com/office/drawing/2014/main" id="{0D694702-5C07-0339-34B0-385877A76926}"/>
                </a:ext>
              </a:extLst>
            </p:cNvPr>
            <p:cNvGraphicFramePr/>
            <p:nvPr>
              <p:extLst>
                <p:ext uri="{D42A27DB-BD31-4B8C-83A1-F6EECF244321}">
                  <p14:modId xmlns:p14="http://schemas.microsoft.com/office/powerpoint/2010/main" val="5471523"/>
                </p:ext>
              </p:extLst>
            </p:nvPr>
          </p:nvGraphicFramePr>
          <p:xfrm>
            <a:off x="5315261" y="667617"/>
            <a:ext cx="7205690" cy="480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Grupp 15">
              <a:extLst>
                <a:ext uri="{FF2B5EF4-FFF2-40B4-BE49-F238E27FC236}">
                  <a16:creationId xmlns:a16="http://schemas.microsoft.com/office/drawing/2014/main" id="{E477C540-B442-AAC2-6BBF-E91B0E705C3E}"/>
                </a:ext>
              </a:extLst>
            </p:cNvPr>
            <p:cNvGrpSpPr/>
            <p:nvPr/>
          </p:nvGrpSpPr>
          <p:grpSpPr>
            <a:xfrm>
              <a:off x="601619" y="667617"/>
              <a:ext cx="1578003" cy="1025702"/>
              <a:chOff x="866090" y="1417927"/>
              <a:chExt cx="1578003" cy="1025702"/>
            </a:xfrm>
          </p:grpSpPr>
          <p:sp>
            <p:nvSpPr>
              <p:cNvPr id="17" name="Rektangel med rundade hörn 16">
                <a:extLst>
                  <a:ext uri="{FF2B5EF4-FFF2-40B4-BE49-F238E27FC236}">
                    <a16:creationId xmlns:a16="http://schemas.microsoft.com/office/drawing/2014/main" id="{349811A5-308F-79FA-9F32-A15F7A4BD5D9}"/>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18" name="textruta 17">
                <a:extLst>
                  <a:ext uri="{FF2B5EF4-FFF2-40B4-BE49-F238E27FC236}">
                    <a16:creationId xmlns:a16="http://schemas.microsoft.com/office/drawing/2014/main" id="{02A9D6B4-5B0C-D7CC-4183-901CE40D1CA2}"/>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Samla relevanta parter</a:t>
                </a:r>
              </a:p>
            </p:txBody>
          </p:sp>
        </p:grpSp>
        <p:grpSp>
          <p:nvGrpSpPr>
            <p:cNvPr id="19" name="Grupp 18">
              <a:extLst>
                <a:ext uri="{FF2B5EF4-FFF2-40B4-BE49-F238E27FC236}">
                  <a16:creationId xmlns:a16="http://schemas.microsoft.com/office/drawing/2014/main" id="{DEE8585B-22D5-731D-F50C-7EC2108E57EB}"/>
                </a:ext>
              </a:extLst>
            </p:cNvPr>
            <p:cNvGrpSpPr/>
            <p:nvPr/>
          </p:nvGrpSpPr>
          <p:grpSpPr>
            <a:xfrm>
              <a:off x="2881155" y="667617"/>
              <a:ext cx="1578003" cy="1025702"/>
              <a:chOff x="866090" y="1417927"/>
              <a:chExt cx="1578003" cy="1025702"/>
            </a:xfrm>
          </p:grpSpPr>
          <p:sp>
            <p:nvSpPr>
              <p:cNvPr id="20" name="Rektangel med rundade hörn 19">
                <a:extLst>
                  <a:ext uri="{FF2B5EF4-FFF2-40B4-BE49-F238E27FC236}">
                    <a16:creationId xmlns:a16="http://schemas.microsoft.com/office/drawing/2014/main" id="{1401D8B1-C6E4-3E71-31D7-F16AFC98B2D8}"/>
                  </a:ext>
                </a:extLst>
              </p:cNvPr>
              <p:cNvSpPr/>
              <p:nvPr/>
            </p:nvSpPr>
            <p:spPr>
              <a:xfrm>
                <a:off x="866090" y="1417927"/>
                <a:ext cx="1578003" cy="102570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a:lstStyle/>
              <a:p>
                <a:endParaRPr lang="sv-SE"/>
              </a:p>
            </p:txBody>
          </p:sp>
          <p:sp>
            <p:nvSpPr>
              <p:cNvPr id="21" name="textruta 20">
                <a:extLst>
                  <a:ext uri="{FF2B5EF4-FFF2-40B4-BE49-F238E27FC236}">
                    <a16:creationId xmlns:a16="http://schemas.microsoft.com/office/drawing/2014/main" id="{4C458991-7C86-E848-72F1-5E07D0AE967B}"/>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Säkra finansiering</a:t>
                </a:r>
              </a:p>
            </p:txBody>
          </p:sp>
        </p:grpSp>
        <p:grpSp>
          <p:nvGrpSpPr>
            <p:cNvPr id="22" name="Grupp 21">
              <a:extLst>
                <a:ext uri="{FF2B5EF4-FFF2-40B4-BE49-F238E27FC236}">
                  <a16:creationId xmlns:a16="http://schemas.microsoft.com/office/drawing/2014/main" id="{23D13A4E-DCCE-AACE-C415-7BA327D77F38}"/>
                </a:ext>
              </a:extLst>
            </p:cNvPr>
            <p:cNvGrpSpPr/>
            <p:nvPr/>
          </p:nvGrpSpPr>
          <p:grpSpPr>
            <a:xfrm>
              <a:off x="5160691" y="667617"/>
              <a:ext cx="1578003" cy="1025702"/>
              <a:chOff x="866090" y="1417927"/>
              <a:chExt cx="1578003" cy="1025702"/>
            </a:xfrm>
          </p:grpSpPr>
          <p:sp>
            <p:nvSpPr>
              <p:cNvPr id="23" name="Rektangel med rundade hörn 22">
                <a:extLst>
                  <a:ext uri="{FF2B5EF4-FFF2-40B4-BE49-F238E27FC236}">
                    <a16:creationId xmlns:a16="http://schemas.microsoft.com/office/drawing/2014/main" id="{10FAA927-37AA-597F-261D-1D578C81AAB4}"/>
                  </a:ext>
                </a:extLst>
              </p:cNvPr>
              <p:cNvSpPr/>
              <p:nvPr/>
            </p:nvSpPr>
            <p:spPr>
              <a:xfrm>
                <a:off x="866090" y="1417927"/>
                <a:ext cx="1578003" cy="102570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a:lstStyle/>
              <a:p>
                <a:endParaRPr lang="sv-SE"/>
              </a:p>
            </p:txBody>
          </p:sp>
          <p:sp>
            <p:nvSpPr>
              <p:cNvPr id="24" name="textruta 23">
                <a:extLst>
                  <a:ext uri="{FF2B5EF4-FFF2-40B4-BE49-F238E27FC236}">
                    <a16:creationId xmlns:a16="http://schemas.microsoft.com/office/drawing/2014/main" id="{57621A90-C0B0-A221-F524-81646554E2DE}"/>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Börja i liten skala</a:t>
                </a:r>
              </a:p>
            </p:txBody>
          </p:sp>
        </p:grpSp>
        <p:cxnSp>
          <p:nvCxnSpPr>
            <p:cNvPr id="26" name="Rak pil 25">
              <a:extLst>
                <a:ext uri="{FF2B5EF4-FFF2-40B4-BE49-F238E27FC236}">
                  <a16:creationId xmlns:a16="http://schemas.microsoft.com/office/drawing/2014/main" id="{EBBCE55D-EC6F-ADAB-879F-6578342511B2}"/>
                </a:ext>
              </a:extLst>
            </p:cNvPr>
            <p:cNvCxnSpPr>
              <a:cxnSpLocks/>
            </p:cNvCxnSpPr>
            <p:nvPr/>
          </p:nvCxnSpPr>
          <p:spPr>
            <a:xfrm>
              <a:off x="2359503" y="1180468"/>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Rak pil 32">
              <a:extLst>
                <a:ext uri="{FF2B5EF4-FFF2-40B4-BE49-F238E27FC236}">
                  <a16:creationId xmlns:a16="http://schemas.microsoft.com/office/drawing/2014/main" id="{02B6C282-D345-F8F7-FADD-8271F2DB4C85}"/>
                </a:ext>
              </a:extLst>
            </p:cNvPr>
            <p:cNvCxnSpPr>
              <a:cxnSpLocks/>
            </p:cNvCxnSpPr>
            <p:nvPr/>
          </p:nvCxnSpPr>
          <p:spPr>
            <a:xfrm>
              <a:off x="4643129" y="1190446"/>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Rak pil 33">
              <a:extLst>
                <a:ext uri="{FF2B5EF4-FFF2-40B4-BE49-F238E27FC236}">
                  <a16:creationId xmlns:a16="http://schemas.microsoft.com/office/drawing/2014/main" id="{72CA5554-BB4D-3708-B5BB-4E55B5964A0E}"/>
                </a:ext>
              </a:extLst>
            </p:cNvPr>
            <p:cNvCxnSpPr>
              <a:cxnSpLocks/>
            </p:cNvCxnSpPr>
            <p:nvPr/>
          </p:nvCxnSpPr>
          <p:spPr>
            <a:xfrm>
              <a:off x="6909142" y="1190446"/>
              <a:ext cx="100566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2" name="Platshållare för text 1">
            <a:extLst>
              <a:ext uri="{FF2B5EF4-FFF2-40B4-BE49-F238E27FC236}">
                <a16:creationId xmlns:a16="http://schemas.microsoft.com/office/drawing/2014/main" id="{43EACF63-CD92-82BA-5FB1-A1AE4197D948}"/>
              </a:ext>
            </a:extLst>
          </p:cNvPr>
          <p:cNvSpPr>
            <a:spLocks noGrp="1"/>
          </p:cNvSpPr>
          <p:nvPr>
            <p:ph type="body" sz="quarter" idx="10"/>
          </p:nvPr>
        </p:nvSpPr>
        <p:spPr/>
        <p:txBody>
          <a:bodyPr/>
          <a:lstStyle/>
          <a:p>
            <a:r>
              <a:rPr lang="sv-SE" dirty="0"/>
              <a:t>Principdriven genomförandeprocess</a:t>
            </a:r>
          </a:p>
        </p:txBody>
      </p:sp>
      <p:sp>
        <p:nvSpPr>
          <p:cNvPr id="4" name="Ellips 3">
            <a:extLst>
              <a:ext uri="{FF2B5EF4-FFF2-40B4-BE49-F238E27FC236}">
                <a16:creationId xmlns:a16="http://schemas.microsoft.com/office/drawing/2014/main" id="{D115F66A-5814-7963-90CA-54003B55AD71}"/>
              </a:ext>
            </a:extLst>
          </p:cNvPr>
          <p:cNvSpPr/>
          <p:nvPr/>
        </p:nvSpPr>
        <p:spPr>
          <a:xfrm>
            <a:off x="7703608" y="2668813"/>
            <a:ext cx="2219703" cy="2219703"/>
          </a:xfrm>
          <a:prstGeom prst="ellipse">
            <a:avLst/>
          </a:prstGeom>
          <a:solidFill>
            <a:schemeClr val="bg1"/>
          </a:solidFill>
          <a:effectLst>
            <a:innerShdw blurRad="554364" dist="308232" dir="10140000">
              <a:prstClr val="black">
                <a:alpha val="38000"/>
              </a:prstClr>
            </a:inn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a:extLst>
              <a:ext uri="{FF2B5EF4-FFF2-40B4-BE49-F238E27FC236}">
                <a16:creationId xmlns:a16="http://schemas.microsoft.com/office/drawing/2014/main" id="{AD74F7A6-5AB1-37C3-3EAD-B6195BB8E5F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2576" y="2451132"/>
            <a:ext cx="496164" cy="494292"/>
          </a:xfrm>
          <a:prstGeom prst="rect">
            <a:avLst/>
          </a:prstGeom>
        </p:spPr>
      </p:pic>
      <p:pic>
        <p:nvPicPr>
          <p:cNvPr id="9" name="Bild 8">
            <a:extLst>
              <a:ext uri="{FF2B5EF4-FFF2-40B4-BE49-F238E27FC236}">
                <a16:creationId xmlns:a16="http://schemas.microsoft.com/office/drawing/2014/main" id="{9FE4B023-7FB2-802B-DA5A-DDA6370631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05067" y="2583947"/>
            <a:ext cx="772858" cy="769941"/>
          </a:xfrm>
          <a:prstGeom prst="rect">
            <a:avLst/>
          </a:prstGeom>
        </p:spPr>
      </p:pic>
      <p:pic>
        <p:nvPicPr>
          <p:cNvPr id="10" name="Bild 9">
            <a:extLst>
              <a:ext uri="{FF2B5EF4-FFF2-40B4-BE49-F238E27FC236}">
                <a16:creationId xmlns:a16="http://schemas.microsoft.com/office/drawing/2014/main" id="{BFE99911-2BEA-FB92-CE84-D113B35BDB0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2648" y="2719210"/>
            <a:ext cx="1029588" cy="1025702"/>
          </a:xfrm>
          <a:prstGeom prst="rect">
            <a:avLst/>
          </a:prstGeom>
        </p:spPr>
      </p:pic>
      <p:sp>
        <p:nvSpPr>
          <p:cNvPr id="3" name="Platshållare för text 2">
            <a:extLst>
              <a:ext uri="{FF2B5EF4-FFF2-40B4-BE49-F238E27FC236}">
                <a16:creationId xmlns:a16="http://schemas.microsoft.com/office/drawing/2014/main" id="{19DD34E7-16FA-313E-E021-F27FB5E7C290}"/>
              </a:ext>
            </a:extLst>
          </p:cNvPr>
          <p:cNvSpPr>
            <a:spLocks noGrp="1"/>
          </p:cNvSpPr>
          <p:nvPr>
            <p:ph type="body" sz="quarter" idx="11"/>
          </p:nvPr>
        </p:nvSpPr>
        <p:spPr>
          <a:xfrm>
            <a:off x="507131" y="4345808"/>
            <a:ext cx="6141587" cy="1888756"/>
          </a:xfrm>
        </p:spPr>
        <p:txBody>
          <a:bodyPr/>
          <a:lstStyle/>
          <a:p>
            <a:pPr marL="285750" indent="-285750">
              <a:buFont typeface="Arial" panose="020B0604020202020204" pitchFamily="34" charset="0"/>
              <a:buChar char="•"/>
            </a:pPr>
            <a:r>
              <a:rPr lang="sv-SE" dirty="0">
                <a:ea typeface="Times New Roman" panose="02020603050405020304" pitchFamily="18" charset="0"/>
                <a:cs typeface="Times New Roman" panose="02020603050405020304" pitchFamily="18" charset="0"/>
              </a:rPr>
              <a:t>Säkerställ fri spridning med </a:t>
            </a:r>
            <a:r>
              <a:rPr lang="sv-SE" b="1" dirty="0">
                <a:ea typeface="Times New Roman" panose="02020603050405020304" pitchFamily="18" charset="0"/>
                <a:cs typeface="Times New Roman" panose="02020603050405020304" pitchFamily="18" charset="0"/>
              </a:rPr>
              <a:t>öppen källkod</a:t>
            </a:r>
          </a:p>
          <a:p>
            <a:pPr marL="285750" indent="-285750">
              <a:buFont typeface="Arial" panose="020B0604020202020204" pitchFamily="34" charset="0"/>
              <a:buChar char="•"/>
            </a:pPr>
            <a:r>
              <a:rPr lang="sv-SE" dirty="0">
                <a:cs typeface="Times New Roman" panose="02020603050405020304" pitchFamily="18" charset="0"/>
              </a:rPr>
              <a:t>Implementera lättrörligt</a:t>
            </a:r>
            <a:r>
              <a:rPr lang="sv-SE" b="1" dirty="0">
                <a:cs typeface="Times New Roman" panose="02020603050405020304" pitchFamily="18" charset="0"/>
              </a:rPr>
              <a:t> i små steg</a:t>
            </a:r>
          </a:p>
          <a:p>
            <a:pPr marL="285750" indent="-285750">
              <a:buFont typeface="Arial" panose="020B0604020202020204" pitchFamily="34" charset="0"/>
              <a:buChar char="•"/>
            </a:pPr>
            <a:r>
              <a:rPr lang="sv-SE" dirty="0">
                <a:cs typeface="Times New Roman" panose="02020603050405020304" pitchFamily="18" charset="0"/>
              </a:rPr>
              <a:t>Skapa flexibilitet med en </a:t>
            </a:r>
            <a:r>
              <a:rPr lang="sv-SE" b="1" dirty="0">
                <a:cs typeface="Times New Roman" panose="02020603050405020304" pitchFamily="18" charset="0"/>
              </a:rPr>
              <a:t>modulbaserad lösning</a:t>
            </a:r>
            <a:endParaRPr lang="sv-SE" dirty="0">
              <a:cs typeface="Times New Roman" panose="02020603050405020304" pitchFamily="18" charset="0"/>
            </a:endParaRPr>
          </a:p>
          <a:p>
            <a:pPr marL="285750" indent="-285750">
              <a:buFont typeface="Arial" panose="020B0604020202020204" pitchFamily="34" charset="0"/>
              <a:buChar char="•"/>
            </a:pPr>
            <a:r>
              <a:rPr lang="sv-SE" sz="1800" dirty="0">
                <a:solidFill>
                  <a:schemeClr val="accent1"/>
                </a:solidFill>
                <a:cs typeface="Times New Roman" panose="02020603050405020304" pitchFamily="18" charset="0"/>
              </a:rPr>
              <a:t>Upphandla på </a:t>
            </a:r>
            <a:r>
              <a:rPr lang="sv-SE" sz="1800" b="1" dirty="0">
                <a:solidFill>
                  <a:schemeClr val="accent1"/>
                </a:solidFill>
                <a:cs typeface="Times New Roman" panose="02020603050405020304" pitchFamily="18" charset="0"/>
              </a:rPr>
              <a:t>nya sätt</a:t>
            </a:r>
          </a:p>
        </p:txBody>
      </p:sp>
    </p:spTree>
    <p:extLst>
      <p:ext uri="{BB962C8B-B14F-4D97-AF65-F5344CB8AC3E}">
        <p14:creationId xmlns:p14="http://schemas.microsoft.com/office/powerpoint/2010/main" val="1411533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F5CB7816-DCC6-26B6-DB63-F1A80945BE36}"/>
              </a:ext>
            </a:extLst>
          </p:cNvPr>
          <p:cNvSpPr>
            <a:spLocks noGrp="1"/>
          </p:cNvSpPr>
          <p:nvPr>
            <p:ph type="body" sz="quarter" idx="10"/>
          </p:nvPr>
        </p:nvSpPr>
        <p:spPr/>
        <p:txBody>
          <a:bodyPr/>
          <a:lstStyle/>
          <a:p>
            <a:pPr algn="ctr"/>
            <a:r>
              <a:rPr lang="sv-SE" dirty="0"/>
              <a:t>Samarbete kring öppen källkod</a:t>
            </a:r>
          </a:p>
        </p:txBody>
      </p:sp>
      <p:grpSp>
        <p:nvGrpSpPr>
          <p:cNvPr id="6160" name="Grupp 6159">
            <a:extLst>
              <a:ext uri="{FF2B5EF4-FFF2-40B4-BE49-F238E27FC236}">
                <a16:creationId xmlns:a16="http://schemas.microsoft.com/office/drawing/2014/main" id="{DE119E41-8033-63CE-6A8A-C15AFB1991C8}"/>
              </a:ext>
            </a:extLst>
          </p:cNvPr>
          <p:cNvGrpSpPr/>
          <p:nvPr/>
        </p:nvGrpSpPr>
        <p:grpSpPr>
          <a:xfrm>
            <a:off x="1836778" y="1412563"/>
            <a:ext cx="8518444" cy="4492467"/>
            <a:chOff x="1836778" y="1412563"/>
            <a:chExt cx="8518444" cy="4492467"/>
          </a:xfrm>
        </p:grpSpPr>
        <p:sp>
          <p:nvSpPr>
            <p:cNvPr id="6147" name="textruta 6146">
              <a:extLst>
                <a:ext uri="{FF2B5EF4-FFF2-40B4-BE49-F238E27FC236}">
                  <a16:creationId xmlns:a16="http://schemas.microsoft.com/office/drawing/2014/main" id="{F15C75D3-5CBC-597F-5611-CA3429FE982B}"/>
                </a:ext>
              </a:extLst>
            </p:cNvPr>
            <p:cNvSpPr txBox="1"/>
            <p:nvPr/>
          </p:nvSpPr>
          <p:spPr>
            <a:xfrm>
              <a:off x="8323137" y="1584393"/>
              <a:ext cx="1782128" cy="615553"/>
            </a:xfrm>
            <a:prstGeom prst="rect">
              <a:avLst/>
            </a:prstGeom>
            <a:solidFill>
              <a:schemeClr val="accent4">
                <a:lumMod val="40000"/>
                <a:lumOff val="60000"/>
              </a:schemeClr>
            </a:solidFill>
            <a:ln>
              <a:solidFill>
                <a:schemeClr val="accent4">
                  <a:shade val="15000"/>
                  <a:alpha val="30000"/>
                </a:schemeClr>
              </a:solidFill>
            </a:ln>
          </p:spPr>
          <p:style>
            <a:lnRef idx="2">
              <a:schemeClr val="accent4">
                <a:shade val="15000"/>
              </a:schemeClr>
            </a:lnRef>
            <a:fillRef idx="1">
              <a:schemeClr val="accent4"/>
            </a:fillRef>
            <a:effectRef idx="0">
              <a:schemeClr val="accent4"/>
            </a:effectRef>
            <a:fontRef idx="minor">
              <a:schemeClr val="lt1"/>
            </a:fontRef>
          </p:style>
          <p:txBody>
            <a:bodyPr wrap="square" rtlCol="0">
              <a:noAutofit/>
            </a:bodyPr>
            <a:lstStyle>
              <a:defPPr>
                <a:defRPr lang="sv-SE"/>
              </a:defPPr>
              <a:lvl1pPr algn="ctr">
                <a:defRPr sz="1400">
                  <a:solidFill>
                    <a:schemeClr val="tx1"/>
                  </a:solidFill>
                </a:defRPr>
              </a:lvl1pPr>
            </a:lstStyle>
            <a:p>
              <a:r>
                <a:rPr lang="sv-SE" dirty="0"/>
                <a:t>RKM</a:t>
              </a:r>
            </a:p>
          </p:txBody>
        </p:sp>
        <p:sp>
          <p:nvSpPr>
            <p:cNvPr id="6149" name="textruta 6148">
              <a:extLst>
                <a:ext uri="{FF2B5EF4-FFF2-40B4-BE49-F238E27FC236}">
                  <a16:creationId xmlns:a16="http://schemas.microsoft.com/office/drawing/2014/main" id="{38097609-7D08-649B-0570-4F042F697B05}"/>
                </a:ext>
              </a:extLst>
            </p:cNvPr>
            <p:cNvSpPr txBox="1"/>
            <p:nvPr/>
          </p:nvSpPr>
          <p:spPr>
            <a:xfrm>
              <a:off x="8264363" y="1521007"/>
              <a:ext cx="1782128" cy="615553"/>
            </a:xfrm>
            <a:prstGeom prst="rect">
              <a:avLst/>
            </a:prstGeom>
            <a:solidFill>
              <a:schemeClr val="accent4">
                <a:lumMod val="60000"/>
                <a:lumOff val="40000"/>
              </a:schemeClr>
            </a:solidFill>
            <a:ln>
              <a:solidFill>
                <a:schemeClr val="accent4">
                  <a:shade val="15000"/>
                  <a:alpha val="50000"/>
                </a:schemeClr>
              </a:solidFill>
            </a:ln>
          </p:spPr>
          <p:style>
            <a:lnRef idx="2">
              <a:schemeClr val="accent4">
                <a:shade val="15000"/>
              </a:schemeClr>
            </a:lnRef>
            <a:fillRef idx="1">
              <a:schemeClr val="accent4"/>
            </a:fillRef>
            <a:effectRef idx="0">
              <a:schemeClr val="accent4"/>
            </a:effectRef>
            <a:fontRef idx="minor">
              <a:schemeClr val="lt1"/>
            </a:fontRef>
          </p:style>
          <p:txBody>
            <a:bodyPr wrap="square" rtlCol="0">
              <a:noAutofit/>
            </a:bodyPr>
            <a:lstStyle>
              <a:defPPr>
                <a:defRPr lang="sv-SE"/>
              </a:defPPr>
              <a:lvl1pPr algn="ctr">
                <a:defRPr sz="1400">
                  <a:solidFill>
                    <a:schemeClr val="tx1"/>
                  </a:solidFill>
                </a:defRPr>
              </a:lvl1pPr>
            </a:lstStyle>
            <a:p>
              <a:r>
                <a:rPr lang="sv-SE" dirty="0"/>
                <a:t>RKM</a:t>
              </a:r>
            </a:p>
          </p:txBody>
        </p:sp>
        <p:sp>
          <p:nvSpPr>
            <p:cNvPr id="6144" name="textruta 6143">
              <a:extLst>
                <a:ext uri="{FF2B5EF4-FFF2-40B4-BE49-F238E27FC236}">
                  <a16:creationId xmlns:a16="http://schemas.microsoft.com/office/drawing/2014/main" id="{F6A73BFD-895F-B7AB-0799-9797FF86EF0F}"/>
                </a:ext>
              </a:extLst>
            </p:cNvPr>
            <p:cNvSpPr txBox="1"/>
            <p:nvPr/>
          </p:nvSpPr>
          <p:spPr>
            <a:xfrm>
              <a:off x="8332798" y="2741134"/>
              <a:ext cx="1782128" cy="615553"/>
            </a:xfrm>
            <a:prstGeom prst="rect">
              <a:avLst/>
            </a:prstGeom>
            <a:solidFill>
              <a:schemeClr val="accent4">
                <a:lumMod val="40000"/>
                <a:lumOff val="60000"/>
              </a:schemeClr>
            </a:solidFill>
            <a:ln>
              <a:solidFill>
                <a:schemeClr val="accent4">
                  <a:shade val="15000"/>
                  <a:alpha val="30000"/>
                </a:schemeClr>
              </a:solidFill>
            </a:ln>
          </p:spPr>
          <p:style>
            <a:lnRef idx="2">
              <a:schemeClr val="accent4">
                <a:shade val="15000"/>
              </a:schemeClr>
            </a:lnRef>
            <a:fillRef idx="1">
              <a:schemeClr val="accent4"/>
            </a:fillRef>
            <a:effectRef idx="0">
              <a:schemeClr val="accent4"/>
            </a:effectRef>
            <a:fontRef idx="minor">
              <a:schemeClr val="lt1"/>
            </a:fontRef>
          </p:style>
          <p:txBody>
            <a:bodyPr wrap="square" rtlCol="0">
              <a:noAutofit/>
            </a:bodyPr>
            <a:lstStyle>
              <a:defPPr>
                <a:defRPr lang="sv-SE"/>
              </a:defPPr>
              <a:lvl1pPr algn="ctr">
                <a:defRPr sz="1400">
                  <a:solidFill>
                    <a:schemeClr val="tx1"/>
                  </a:solidFill>
                </a:defRPr>
              </a:lvl1pPr>
            </a:lstStyle>
            <a:p>
              <a:r>
                <a:rPr lang="sv-SE" dirty="0"/>
                <a:t>RKM</a:t>
              </a:r>
            </a:p>
          </p:txBody>
        </p:sp>
        <p:sp>
          <p:nvSpPr>
            <p:cNvPr id="6145" name="textruta 6144">
              <a:extLst>
                <a:ext uri="{FF2B5EF4-FFF2-40B4-BE49-F238E27FC236}">
                  <a16:creationId xmlns:a16="http://schemas.microsoft.com/office/drawing/2014/main" id="{8CA3F28D-D4DE-03EE-EF32-1DEA4C75EEAA}"/>
                </a:ext>
              </a:extLst>
            </p:cNvPr>
            <p:cNvSpPr txBox="1"/>
            <p:nvPr/>
          </p:nvSpPr>
          <p:spPr>
            <a:xfrm>
              <a:off x="8274024" y="2677748"/>
              <a:ext cx="1782128" cy="615553"/>
            </a:xfrm>
            <a:prstGeom prst="rect">
              <a:avLst/>
            </a:prstGeom>
            <a:solidFill>
              <a:schemeClr val="accent4">
                <a:lumMod val="60000"/>
                <a:lumOff val="40000"/>
              </a:schemeClr>
            </a:solidFill>
            <a:ln>
              <a:solidFill>
                <a:schemeClr val="accent4">
                  <a:shade val="15000"/>
                  <a:alpha val="50000"/>
                </a:schemeClr>
              </a:solidFill>
            </a:ln>
          </p:spPr>
          <p:style>
            <a:lnRef idx="2">
              <a:schemeClr val="accent4">
                <a:shade val="15000"/>
              </a:schemeClr>
            </a:lnRef>
            <a:fillRef idx="1">
              <a:schemeClr val="accent4"/>
            </a:fillRef>
            <a:effectRef idx="0">
              <a:schemeClr val="accent4"/>
            </a:effectRef>
            <a:fontRef idx="minor">
              <a:schemeClr val="lt1"/>
            </a:fontRef>
          </p:style>
          <p:txBody>
            <a:bodyPr wrap="square" rtlCol="0">
              <a:noAutofit/>
            </a:bodyPr>
            <a:lstStyle>
              <a:defPPr>
                <a:defRPr lang="sv-SE"/>
              </a:defPPr>
              <a:lvl1pPr algn="ctr">
                <a:defRPr sz="1400">
                  <a:solidFill>
                    <a:schemeClr val="tx1"/>
                  </a:solidFill>
                </a:defRPr>
              </a:lvl1pPr>
            </a:lstStyle>
            <a:p>
              <a:r>
                <a:rPr lang="sv-SE" dirty="0"/>
                <a:t>RKM</a:t>
              </a:r>
            </a:p>
          </p:txBody>
        </p:sp>
        <p:grpSp>
          <p:nvGrpSpPr>
            <p:cNvPr id="210" name="Grupp 209">
              <a:extLst>
                <a:ext uri="{FF2B5EF4-FFF2-40B4-BE49-F238E27FC236}">
                  <a16:creationId xmlns:a16="http://schemas.microsoft.com/office/drawing/2014/main" id="{553881A8-3DA4-E363-7CCB-AA174DF84C49}"/>
                </a:ext>
              </a:extLst>
            </p:cNvPr>
            <p:cNvGrpSpPr/>
            <p:nvPr/>
          </p:nvGrpSpPr>
          <p:grpSpPr>
            <a:xfrm>
              <a:off x="1900016" y="5307179"/>
              <a:ext cx="1894427" cy="424143"/>
              <a:chOff x="1333615" y="5237245"/>
              <a:chExt cx="1894427" cy="424143"/>
            </a:xfrm>
          </p:grpSpPr>
          <p:sp>
            <p:nvSpPr>
              <p:cNvPr id="209" name="textruta 208">
                <a:extLst>
                  <a:ext uri="{FF2B5EF4-FFF2-40B4-BE49-F238E27FC236}">
                    <a16:creationId xmlns:a16="http://schemas.microsoft.com/office/drawing/2014/main" id="{F868C2D5-E804-940E-E899-1DD4E598EAF0}"/>
                  </a:ext>
                </a:extLst>
              </p:cNvPr>
              <p:cNvSpPr txBox="1"/>
              <p:nvPr/>
            </p:nvSpPr>
            <p:spPr>
              <a:xfrm>
                <a:off x="1434987" y="5353611"/>
                <a:ext cx="1793055" cy="307777"/>
              </a:xfrm>
              <a:prstGeom prst="rect">
                <a:avLst/>
              </a:prstGeom>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sv-SE" sz="1400" dirty="0">
                    <a:solidFill>
                      <a:schemeClr val="bg1"/>
                    </a:solidFill>
                  </a:rPr>
                  <a:t>Systemutvecklare</a:t>
                </a:r>
              </a:p>
            </p:txBody>
          </p:sp>
          <p:sp>
            <p:nvSpPr>
              <p:cNvPr id="96" name="textruta 95">
                <a:extLst>
                  <a:ext uri="{FF2B5EF4-FFF2-40B4-BE49-F238E27FC236}">
                    <a16:creationId xmlns:a16="http://schemas.microsoft.com/office/drawing/2014/main" id="{67AAB0D3-634F-52B6-44F2-46D03DC04EC7}"/>
                  </a:ext>
                </a:extLst>
              </p:cNvPr>
              <p:cNvSpPr txBox="1"/>
              <p:nvPr/>
            </p:nvSpPr>
            <p:spPr>
              <a:xfrm>
                <a:off x="1383014" y="5295799"/>
                <a:ext cx="1793055" cy="307777"/>
              </a:xfrm>
              <a:prstGeom prst="rect">
                <a:avLst/>
              </a:prstGeom>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sv-SE" sz="1400" dirty="0">
                    <a:solidFill>
                      <a:schemeClr val="bg1"/>
                    </a:solidFill>
                  </a:rPr>
                  <a:t>Systemutvecklare</a:t>
                </a:r>
              </a:p>
            </p:txBody>
          </p:sp>
          <p:sp>
            <p:nvSpPr>
              <p:cNvPr id="8" name="textruta 7">
                <a:extLst>
                  <a:ext uri="{FF2B5EF4-FFF2-40B4-BE49-F238E27FC236}">
                    <a16:creationId xmlns:a16="http://schemas.microsoft.com/office/drawing/2014/main" id="{2387FA24-F14A-31F0-7783-CBE88F3AB9BF}"/>
                  </a:ext>
                </a:extLst>
              </p:cNvPr>
              <p:cNvSpPr txBox="1"/>
              <p:nvPr/>
            </p:nvSpPr>
            <p:spPr>
              <a:xfrm>
                <a:off x="1333615" y="5237245"/>
                <a:ext cx="1782128"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v-SE" sz="1400" dirty="0"/>
                  <a:t>Systemutvecklare</a:t>
                </a:r>
              </a:p>
            </p:txBody>
          </p:sp>
        </p:grpSp>
        <p:sp>
          <p:nvSpPr>
            <p:cNvPr id="9" name="Kub 8">
              <a:extLst>
                <a:ext uri="{FF2B5EF4-FFF2-40B4-BE49-F238E27FC236}">
                  <a16:creationId xmlns:a16="http://schemas.microsoft.com/office/drawing/2014/main" id="{8E6E0D50-22E3-F674-A0B5-1FADB9D55C5F}"/>
                </a:ext>
              </a:extLst>
            </p:cNvPr>
            <p:cNvSpPr/>
            <p:nvPr/>
          </p:nvSpPr>
          <p:spPr>
            <a:xfrm>
              <a:off x="5009442" y="2198170"/>
              <a:ext cx="2358247" cy="2167370"/>
            </a:xfrm>
            <a:prstGeom prst="cub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dirty="0">
                  <a:solidFill>
                    <a:schemeClr val="tx1"/>
                  </a:solidFill>
                </a:rPr>
                <a:t>Öppen källkod</a:t>
              </a:r>
            </a:p>
          </p:txBody>
        </p:sp>
        <p:sp>
          <p:nvSpPr>
            <p:cNvPr id="13" name="textruta 12">
              <a:extLst>
                <a:ext uri="{FF2B5EF4-FFF2-40B4-BE49-F238E27FC236}">
                  <a16:creationId xmlns:a16="http://schemas.microsoft.com/office/drawing/2014/main" id="{731A41B7-A883-77E6-7E72-B1135296DAD4}"/>
                </a:ext>
              </a:extLst>
            </p:cNvPr>
            <p:cNvSpPr txBox="1"/>
            <p:nvPr/>
          </p:nvSpPr>
          <p:spPr>
            <a:xfrm>
              <a:off x="7107508" y="1735398"/>
              <a:ext cx="639919" cy="253916"/>
            </a:xfrm>
            <a:prstGeom prst="rect">
              <a:avLst/>
            </a:prstGeom>
            <a:noFill/>
          </p:spPr>
          <p:txBody>
            <a:bodyPr wrap="none" rtlCol="0">
              <a:spAutoFit/>
            </a:bodyPr>
            <a:lstStyle/>
            <a:p>
              <a:r>
                <a:rPr lang="sv-SE" sz="1000" dirty="0"/>
                <a:t>nyttjar</a:t>
              </a:r>
            </a:p>
          </p:txBody>
        </p:sp>
        <p:cxnSp>
          <p:nvCxnSpPr>
            <p:cNvPr id="14" name="Rak pil 13">
              <a:extLst>
                <a:ext uri="{FF2B5EF4-FFF2-40B4-BE49-F238E27FC236}">
                  <a16:creationId xmlns:a16="http://schemas.microsoft.com/office/drawing/2014/main" id="{5F10A9CA-3CB7-6683-7E84-2DADB1922EC8}"/>
                </a:ext>
              </a:extLst>
            </p:cNvPr>
            <p:cNvCxnSpPr>
              <a:cxnSpLocks/>
              <a:endCxn id="9" idx="1"/>
            </p:cNvCxnSpPr>
            <p:nvPr/>
          </p:nvCxnSpPr>
          <p:spPr>
            <a:xfrm>
              <a:off x="3619391" y="1564344"/>
              <a:ext cx="2298253" cy="1175669"/>
            </a:xfrm>
            <a:prstGeom prst="straightConnector1">
              <a:avLst/>
            </a:prstGeom>
            <a:ln>
              <a:solidFill>
                <a:schemeClr val="tx1">
                  <a:lumMod val="50000"/>
                  <a:lumOff val="50000"/>
                </a:schemeClr>
              </a:solidFill>
              <a:headEnd type="none" w="med" len="med"/>
              <a:tailEnd type="triangle" w="lg" len="lg"/>
            </a:ln>
          </p:spPr>
          <p:style>
            <a:lnRef idx="1">
              <a:schemeClr val="dk1"/>
            </a:lnRef>
            <a:fillRef idx="0">
              <a:schemeClr val="dk1"/>
            </a:fillRef>
            <a:effectRef idx="0">
              <a:schemeClr val="dk1"/>
            </a:effectRef>
            <a:fontRef idx="minor">
              <a:schemeClr val="tx1"/>
            </a:fontRef>
          </p:style>
        </p:cxnSp>
        <p:sp>
          <p:nvSpPr>
            <p:cNvPr id="17" name="textruta 16">
              <a:extLst>
                <a:ext uri="{FF2B5EF4-FFF2-40B4-BE49-F238E27FC236}">
                  <a16:creationId xmlns:a16="http://schemas.microsoft.com/office/drawing/2014/main" id="{DD79DC7A-E7CB-85E9-5FED-31055E75CD7F}"/>
                </a:ext>
              </a:extLst>
            </p:cNvPr>
            <p:cNvSpPr txBox="1"/>
            <p:nvPr/>
          </p:nvSpPr>
          <p:spPr>
            <a:xfrm>
              <a:off x="7437778" y="2016244"/>
              <a:ext cx="779381" cy="246221"/>
            </a:xfrm>
            <a:prstGeom prst="rect">
              <a:avLst/>
            </a:prstGeom>
            <a:noFill/>
          </p:spPr>
          <p:txBody>
            <a:bodyPr wrap="none" rtlCol="0">
              <a:spAutoFit/>
            </a:bodyPr>
            <a:lstStyle/>
            <a:p>
              <a:r>
                <a:rPr lang="sv-SE" sz="1000" dirty="0"/>
                <a:t>utvecklar</a:t>
              </a:r>
            </a:p>
          </p:txBody>
        </p:sp>
        <p:cxnSp>
          <p:nvCxnSpPr>
            <p:cNvPr id="22" name="Rak pil 21">
              <a:extLst>
                <a:ext uri="{FF2B5EF4-FFF2-40B4-BE49-F238E27FC236}">
                  <a16:creationId xmlns:a16="http://schemas.microsoft.com/office/drawing/2014/main" id="{A3864E55-56DA-D738-8BB0-66CA750DEE66}"/>
                </a:ext>
              </a:extLst>
            </p:cNvPr>
            <p:cNvCxnSpPr>
              <a:cxnSpLocks/>
              <a:stCxn id="251" idx="1"/>
              <a:endCxn id="8" idx="3"/>
            </p:cNvCxnSpPr>
            <p:nvPr/>
          </p:nvCxnSpPr>
          <p:spPr>
            <a:xfrm flipH="1" flipV="1">
              <a:off x="3682144" y="5461068"/>
              <a:ext cx="1331762" cy="6877"/>
            </a:xfrm>
            <a:prstGeom prst="straightConnector1">
              <a:avLst/>
            </a:prstGeom>
            <a:ln>
              <a:solidFill>
                <a:schemeClr val="tx1">
                  <a:lumMod val="50000"/>
                  <a:lumOff val="50000"/>
                </a:schemeClr>
              </a:solidFill>
              <a:headEnd type="none" w="med" len="med"/>
              <a:tailEnd type="triangle" w="lg" len="lg"/>
            </a:ln>
          </p:spPr>
          <p:style>
            <a:lnRef idx="1">
              <a:schemeClr val="dk1"/>
            </a:lnRef>
            <a:fillRef idx="0">
              <a:schemeClr val="dk1"/>
            </a:fillRef>
            <a:effectRef idx="0">
              <a:schemeClr val="dk1"/>
            </a:effectRef>
            <a:fontRef idx="minor">
              <a:schemeClr val="tx1"/>
            </a:fontRef>
          </p:style>
        </p:cxnSp>
        <p:sp>
          <p:nvSpPr>
            <p:cNvPr id="25" name="textruta 24">
              <a:extLst>
                <a:ext uri="{FF2B5EF4-FFF2-40B4-BE49-F238E27FC236}">
                  <a16:creationId xmlns:a16="http://schemas.microsoft.com/office/drawing/2014/main" id="{FD5FFE88-7230-7BC8-FE77-25BC7442CE27}"/>
                </a:ext>
              </a:extLst>
            </p:cNvPr>
            <p:cNvSpPr txBox="1"/>
            <p:nvPr/>
          </p:nvSpPr>
          <p:spPr>
            <a:xfrm>
              <a:off x="3820999" y="4869421"/>
              <a:ext cx="1168262" cy="553998"/>
            </a:xfrm>
            <a:prstGeom prst="rect">
              <a:avLst/>
            </a:prstGeom>
            <a:noFill/>
          </p:spPr>
          <p:txBody>
            <a:bodyPr wrap="square" rtlCol="0">
              <a:spAutoFit/>
            </a:bodyPr>
            <a:lstStyle/>
            <a:p>
              <a:pPr algn="ctr"/>
              <a:r>
                <a:rPr lang="sv-SE" sz="1000" dirty="0"/>
                <a:t>upphandlar </a:t>
              </a:r>
              <a:br>
                <a:rPr lang="sv-SE" sz="1000" dirty="0"/>
              </a:br>
              <a:r>
                <a:rPr lang="sv-SE" sz="1000" dirty="0"/>
                <a:t>kringtjänster &amp; utveckling av</a:t>
              </a:r>
            </a:p>
          </p:txBody>
        </p:sp>
        <p:grpSp>
          <p:nvGrpSpPr>
            <p:cNvPr id="110" name="Grupp 109">
              <a:extLst>
                <a:ext uri="{FF2B5EF4-FFF2-40B4-BE49-F238E27FC236}">
                  <a16:creationId xmlns:a16="http://schemas.microsoft.com/office/drawing/2014/main" id="{E4782155-F28E-5E21-5213-A727FF6BDBC2}"/>
                </a:ext>
              </a:extLst>
            </p:cNvPr>
            <p:cNvGrpSpPr/>
            <p:nvPr/>
          </p:nvGrpSpPr>
          <p:grpSpPr>
            <a:xfrm>
              <a:off x="8205589" y="5307179"/>
              <a:ext cx="1910533" cy="430423"/>
              <a:chOff x="6437034" y="4166476"/>
              <a:chExt cx="1910533" cy="430423"/>
            </a:xfrm>
          </p:grpSpPr>
          <p:sp>
            <p:nvSpPr>
              <p:cNvPr id="92" name="textruta 91">
                <a:extLst>
                  <a:ext uri="{FF2B5EF4-FFF2-40B4-BE49-F238E27FC236}">
                    <a16:creationId xmlns:a16="http://schemas.microsoft.com/office/drawing/2014/main" id="{9B1D1FD9-FD3B-1351-6F54-75FA8C219E63}"/>
                  </a:ext>
                </a:extLst>
              </p:cNvPr>
              <p:cNvSpPr txBox="1"/>
              <p:nvPr/>
            </p:nvSpPr>
            <p:spPr>
              <a:xfrm>
                <a:off x="6570477" y="4289122"/>
                <a:ext cx="1777090" cy="307777"/>
              </a:xfrm>
              <a:prstGeom prst="rect">
                <a:avLst/>
              </a:prstGeom>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sv-SE" sz="1400" dirty="0">
                    <a:solidFill>
                      <a:schemeClr val="bg1"/>
                    </a:solidFill>
                  </a:rPr>
                  <a:t>Systemleverantör</a:t>
                </a:r>
              </a:p>
            </p:txBody>
          </p:sp>
          <p:sp>
            <p:nvSpPr>
              <p:cNvPr id="93" name="textruta 92">
                <a:extLst>
                  <a:ext uri="{FF2B5EF4-FFF2-40B4-BE49-F238E27FC236}">
                    <a16:creationId xmlns:a16="http://schemas.microsoft.com/office/drawing/2014/main" id="{BFBE977F-74AA-6F62-1019-647D5FFFB438}"/>
                  </a:ext>
                </a:extLst>
              </p:cNvPr>
              <p:cNvSpPr txBox="1"/>
              <p:nvPr/>
            </p:nvSpPr>
            <p:spPr>
              <a:xfrm>
                <a:off x="6500846" y="4230332"/>
                <a:ext cx="1777090" cy="307777"/>
              </a:xfrm>
              <a:prstGeom prst="rect">
                <a:avLst/>
              </a:prstGeom>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sv-SE" sz="1400" dirty="0">
                    <a:solidFill>
                      <a:schemeClr val="bg1"/>
                    </a:solidFill>
                  </a:rPr>
                  <a:t>Systemleverantör</a:t>
                </a:r>
              </a:p>
            </p:txBody>
          </p:sp>
          <p:sp>
            <p:nvSpPr>
              <p:cNvPr id="27" name="textruta 26">
                <a:extLst>
                  <a:ext uri="{FF2B5EF4-FFF2-40B4-BE49-F238E27FC236}">
                    <a16:creationId xmlns:a16="http://schemas.microsoft.com/office/drawing/2014/main" id="{52DFF379-F6A9-CD5D-F977-83D8CE46D771}"/>
                  </a:ext>
                </a:extLst>
              </p:cNvPr>
              <p:cNvSpPr txBox="1"/>
              <p:nvPr/>
            </p:nvSpPr>
            <p:spPr>
              <a:xfrm>
                <a:off x="6437034" y="4166476"/>
                <a:ext cx="1777090" cy="30777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lang="sv-SE" sz="1400" dirty="0"/>
                  <a:t>Systemleverantör</a:t>
                </a:r>
              </a:p>
            </p:txBody>
          </p:sp>
        </p:grpSp>
        <p:cxnSp>
          <p:nvCxnSpPr>
            <p:cNvPr id="28" name="Rak pil 27">
              <a:extLst>
                <a:ext uri="{FF2B5EF4-FFF2-40B4-BE49-F238E27FC236}">
                  <a16:creationId xmlns:a16="http://schemas.microsoft.com/office/drawing/2014/main" id="{2A2080EC-4A0E-9B3D-82D2-05C07D9D1DB8}"/>
                </a:ext>
              </a:extLst>
            </p:cNvPr>
            <p:cNvCxnSpPr>
              <a:cxnSpLocks/>
              <a:stCxn id="27" idx="1"/>
              <a:endCxn id="9" idx="4"/>
            </p:cNvCxnSpPr>
            <p:nvPr/>
          </p:nvCxnSpPr>
          <p:spPr>
            <a:xfrm flipH="1" flipV="1">
              <a:off x="6825847" y="3552776"/>
              <a:ext cx="1379742" cy="1908292"/>
            </a:xfrm>
            <a:prstGeom prst="straightConnector1">
              <a:avLst/>
            </a:prstGeom>
            <a:ln>
              <a:solidFill>
                <a:schemeClr val="tx1">
                  <a:lumMod val="50000"/>
                  <a:lumOff val="50000"/>
                </a:schemeClr>
              </a:solidFill>
              <a:headEnd type="none" w="med" len="med"/>
              <a:tailEnd type="triangle" w="lg" len="lg"/>
            </a:ln>
          </p:spPr>
          <p:style>
            <a:lnRef idx="1">
              <a:schemeClr val="dk1"/>
            </a:lnRef>
            <a:fillRef idx="0">
              <a:schemeClr val="dk1"/>
            </a:fillRef>
            <a:effectRef idx="0">
              <a:schemeClr val="dk1"/>
            </a:effectRef>
            <a:fontRef idx="minor">
              <a:schemeClr val="tx1"/>
            </a:fontRef>
          </p:style>
        </p:cxnSp>
        <p:sp>
          <p:nvSpPr>
            <p:cNvPr id="29" name="textruta 28">
              <a:extLst>
                <a:ext uri="{FF2B5EF4-FFF2-40B4-BE49-F238E27FC236}">
                  <a16:creationId xmlns:a16="http://schemas.microsoft.com/office/drawing/2014/main" id="{73A07E3E-7AC0-A998-AD74-560151F3C9F3}"/>
                </a:ext>
              </a:extLst>
            </p:cNvPr>
            <p:cNvSpPr txBox="1"/>
            <p:nvPr/>
          </p:nvSpPr>
          <p:spPr>
            <a:xfrm>
              <a:off x="9093848" y="4820200"/>
              <a:ext cx="1208581" cy="400110"/>
            </a:xfrm>
            <a:prstGeom prst="rect">
              <a:avLst/>
            </a:prstGeom>
            <a:noFill/>
          </p:spPr>
          <p:txBody>
            <a:bodyPr wrap="square" rtlCol="0">
              <a:spAutoFit/>
            </a:bodyPr>
            <a:lstStyle/>
            <a:p>
              <a:r>
                <a:rPr lang="sv-SE" sz="1000" dirty="0"/>
                <a:t>utvecklar &amp; integrerar i</a:t>
              </a:r>
            </a:p>
          </p:txBody>
        </p:sp>
        <p:grpSp>
          <p:nvGrpSpPr>
            <p:cNvPr id="108" name="Grupp 107">
              <a:extLst>
                <a:ext uri="{FF2B5EF4-FFF2-40B4-BE49-F238E27FC236}">
                  <a16:creationId xmlns:a16="http://schemas.microsoft.com/office/drawing/2014/main" id="{747ADC6D-B9F8-46D9-8857-CC35BC3BED8D}"/>
                </a:ext>
              </a:extLst>
            </p:cNvPr>
            <p:cNvGrpSpPr/>
            <p:nvPr/>
          </p:nvGrpSpPr>
          <p:grpSpPr>
            <a:xfrm>
              <a:off x="8230837" y="3821167"/>
              <a:ext cx="2017475" cy="850803"/>
              <a:chOff x="7576547" y="4642436"/>
              <a:chExt cx="2017475" cy="850803"/>
            </a:xfrm>
          </p:grpSpPr>
          <p:sp>
            <p:nvSpPr>
              <p:cNvPr id="103" name="Kub 102">
                <a:extLst>
                  <a:ext uri="{FF2B5EF4-FFF2-40B4-BE49-F238E27FC236}">
                    <a16:creationId xmlns:a16="http://schemas.microsoft.com/office/drawing/2014/main" id="{D030E60E-DDC2-4590-8750-032A82811CD7}"/>
                  </a:ext>
                </a:extLst>
              </p:cNvPr>
              <p:cNvSpPr/>
              <p:nvPr/>
            </p:nvSpPr>
            <p:spPr>
              <a:xfrm>
                <a:off x="7684742" y="4760207"/>
                <a:ext cx="1909280" cy="733032"/>
              </a:xfrm>
              <a:prstGeom prst="cube">
                <a:avLst/>
              </a:prstGeom>
              <a:solidFill>
                <a:schemeClr val="accent3">
                  <a:lumMod val="40000"/>
                  <a:lumOff val="60000"/>
                </a:schemeClr>
              </a:solidFill>
              <a:ln>
                <a:solidFill>
                  <a:schemeClr val="bg1">
                    <a:lumMod val="75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1400" dirty="0"/>
                  <a:t>Plattform</a:t>
                </a:r>
              </a:p>
            </p:txBody>
          </p:sp>
          <p:sp>
            <p:nvSpPr>
              <p:cNvPr id="104" name="Kub 103">
                <a:extLst>
                  <a:ext uri="{FF2B5EF4-FFF2-40B4-BE49-F238E27FC236}">
                    <a16:creationId xmlns:a16="http://schemas.microsoft.com/office/drawing/2014/main" id="{4FF2328F-8A7F-2CE4-D4D2-1EA5210B24C2}"/>
                  </a:ext>
                </a:extLst>
              </p:cNvPr>
              <p:cNvSpPr/>
              <p:nvPr/>
            </p:nvSpPr>
            <p:spPr>
              <a:xfrm>
                <a:off x="7635229" y="4703296"/>
                <a:ext cx="1909280" cy="733032"/>
              </a:xfrm>
              <a:prstGeom prst="cube">
                <a:avLst/>
              </a:prstGeom>
              <a:solidFill>
                <a:schemeClr val="accent3">
                  <a:lumMod val="60000"/>
                  <a:lumOff val="40000"/>
                </a:schemeClr>
              </a:solidFill>
              <a:ln>
                <a:solidFill>
                  <a:schemeClr val="tx1">
                    <a:lumMod val="50000"/>
                    <a:lumOff val="50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1400" dirty="0"/>
                  <a:t>Plattform</a:t>
                </a:r>
              </a:p>
            </p:txBody>
          </p:sp>
          <p:sp>
            <p:nvSpPr>
              <p:cNvPr id="39" name="Kub 38">
                <a:extLst>
                  <a:ext uri="{FF2B5EF4-FFF2-40B4-BE49-F238E27FC236}">
                    <a16:creationId xmlns:a16="http://schemas.microsoft.com/office/drawing/2014/main" id="{84B7DD61-3C19-FB80-5E73-E134821E53EC}"/>
                  </a:ext>
                </a:extLst>
              </p:cNvPr>
              <p:cNvSpPr/>
              <p:nvPr/>
            </p:nvSpPr>
            <p:spPr>
              <a:xfrm>
                <a:off x="7576547" y="4642436"/>
                <a:ext cx="1909280" cy="733032"/>
              </a:xfrm>
              <a:prstGeom prst="cub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1400" dirty="0"/>
                  <a:t>Plattform</a:t>
                </a:r>
              </a:p>
            </p:txBody>
          </p:sp>
          <p:sp>
            <p:nvSpPr>
              <p:cNvPr id="51" name="Kub 50">
                <a:extLst>
                  <a:ext uri="{FF2B5EF4-FFF2-40B4-BE49-F238E27FC236}">
                    <a16:creationId xmlns:a16="http://schemas.microsoft.com/office/drawing/2014/main" id="{D7BF2B2A-15D4-7915-7D91-E4040FB40A3D}"/>
                  </a:ext>
                </a:extLst>
              </p:cNvPr>
              <p:cNvSpPr/>
              <p:nvPr/>
            </p:nvSpPr>
            <p:spPr>
              <a:xfrm>
                <a:off x="7621602" y="4884575"/>
                <a:ext cx="227328" cy="238245"/>
              </a:xfrm>
              <a:prstGeom prst="cub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sz="1400"/>
              </a:p>
            </p:txBody>
          </p:sp>
        </p:grpSp>
        <p:cxnSp>
          <p:nvCxnSpPr>
            <p:cNvPr id="54" name="Rak pil 53">
              <a:extLst>
                <a:ext uri="{FF2B5EF4-FFF2-40B4-BE49-F238E27FC236}">
                  <a16:creationId xmlns:a16="http://schemas.microsoft.com/office/drawing/2014/main" id="{BB6720C6-BB54-08A8-9D59-F02729F870ED}"/>
                </a:ext>
              </a:extLst>
            </p:cNvPr>
            <p:cNvCxnSpPr>
              <a:cxnSpLocks/>
              <a:stCxn id="169" idx="1"/>
              <a:endCxn id="9" idx="1"/>
            </p:cNvCxnSpPr>
            <p:nvPr/>
          </p:nvCxnSpPr>
          <p:spPr>
            <a:xfrm flipH="1">
              <a:off x="5917644" y="1762328"/>
              <a:ext cx="2287945" cy="977685"/>
            </a:xfrm>
            <a:prstGeom prst="straightConnector1">
              <a:avLst/>
            </a:prstGeom>
            <a:ln>
              <a:solidFill>
                <a:schemeClr val="tx1">
                  <a:lumMod val="50000"/>
                  <a:lumOff val="50000"/>
                </a:schemeClr>
              </a:solidFill>
              <a:headEnd type="none" w="med" len="med"/>
              <a:tailEnd type="triangle" w="lg" len="lg"/>
            </a:ln>
          </p:spPr>
          <p:style>
            <a:lnRef idx="1">
              <a:schemeClr val="dk1"/>
            </a:lnRef>
            <a:fillRef idx="0">
              <a:schemeClr val="dk1"/>
            </a:fillRef>
            <a:effectRef idx="0">
              <a:schemeClr val="dk1"/>
            </a:effectRef>
            <a:fontRef idx="minor">
              <a:schemeClr val="tx1"/>
            </a:fontRef>
          </p:style>
        </p:cxnSp>
        <p:sp>
          <p:nvSpPr>
            <p:cNvPr id="55" name="textruta 54">
              <a:extLst>
                <a:ext uri="{FF2B5EF4-FFF2-40B4-BE49-F238E27FC236}">
                  <a16:creationId xmlns:a16="http://schemas.microsoft.com/office/drawing/2014/main" id="{8B93FAC0-708D-B061-2D61-AC60B2787F51}"/>
                </a:ext>
              </a:extLst>
            </p:cNvPr>
            <p:cNvSpPr txBox="1"/>
            <p:nvPr/>
          </p:nvSpPr>
          <p:spPr>
            <a:xfrm>
              <a:off x="3654116" y="1885513"/>
              <a:ext cx="779381" cy="246221"/>
            </a:xfrm>
            <a:prstGeom prst="rect">
              <a:avLst/>
            </a:prstGeom>
            <a:noFill/>
          </p:spPr>
          <p:txBody>
            <a:bodyPr wrap="none" rtlCol="0">
              <a:spAutoFit/>
            </a:bodyPr>
            <a:lstStyle/>
            <a:p>
              <a:r>
                <a:rPr lang="sv-SE" sz="1000" dirty="0"/>
                <a:t>utvecklar</a:t>
              </a:r>
            </a:p>
          </p:txBody>
        </p:sp>
        <p:sp>
          <p:nvSpPr>
            <p:cNvPr id="65" name="textruta 64">
              <a:extLst>
                <a:ext uri="{FF2B5EF4-FFF2-40B4-BE49-F238E27FC236}">
                  <a16:creationId xmlns:a16="http://schemas.microsoft.com/office/drawing/2014/main" id="{7AA34B5F-C1AD-275E-45D8-95D23D49F6A5}"/>
                </a:ext>
              </a:extLst>
            </p:cNvPr>
            <p:cNvSpPr txBox="1"/>
            <p:nvPr/>
          </p:nvSpPr>
          <p:spPr>
            <a:xfrm>
              <a:off x="3745946" y="3123389"/>
              <a:ext cx="1150298" cy="400110"/>
            </a:xfrm>
            <a:prstGeom prst="rect">
              <a:avLst/>
            </a:prstGeom>
            <a:noFill/>
          </p:spPr>
          <p:txBody>
            <a:bodyPr wrap="square" rtlCol="0">
              <a:spAutoFit/>
            </a:bodyPr>
            <a:lstStyle>
              <a:defPPr>
                <a:defRPr lang="sv-SE"/>
              </a:defPPr>
              <a:lvl1pPr>
                <a:defRPr sz="1050"/>
              </a:lvl1pPr>
            </a:lstStyle>
            <a:p>
              <a:pPr algn="ctr"/>
              <a:r>
                <a:rPr lang="sv-SE" sz="1000" dirty="0"/>
                <a:t>huvudansvarig förvaltare av</a:t>
              </a:r>
            </a:p>
          </p:txBody>
        </p:sp>
        <p:cxnSp>
          <p:nvCxnSpPr>
            <p:cNvPr id="66" name="Rak pil 65">
              <a:extLst>
                <a:ext uri="{FF2B5EF4-FFF2-40B4-BE49-F238E27FC236}">
                  <a16:creationId xmlns:a16="http://schemas.microsoft.com/office/drawing/2014/main" id="{BA9B7964-7FE1-D4D0-DB69-4AE413582F97}"/>
                </a:ext>
              </a:extLst>
            </p:cNvPr>
            <p:cNvCxnSpPr>
              <a:cxnSpLocks/>
              <a:stCxn id="8" idx="0"/>
              <a:endCxn id="9" idx="2"/>
            </p:cNvCxnSpPr>
            <p:nvPr/>
          </p:nvCxnSpPr>
          <p:spPr>
            <a:xfrm flipV="1">
              <a:off x="2791080" y="3552776"/>
              <a:ext cx="2218362" cy="1754403"/>
            </a:xfrm>
            <a:prstGeom prst="straightConnector1">
              <a:avLst/>
            </a:prstGeom>
            <a:ln>
              <a:solidFill>
                <a:schemeClr val="tx1">
                  <a:lumMod val="50000"/>
                  <a:lumOff val="50000"/>
                </a:schemeClr>
              </a:solidFill>
              <a:headEnd type="none" w="med" len="med"/>
              <a:tailEnd type="triangle" w="lg" len="lg"/>
            </a:ln>
          </p:spPr>
          <p:style>
            <a:lnRef idx="1">
              <a:schemeClr val="dk1"/>
            </a:lnRef>
            <a:fillRef idx="0">
              <a:schemeClr val="dk1"/>
            </a:fillRef>
            <a:effectRef idx="0">
              <a:schemeClr val="dk1"/>
            </a:effectRef>
            <a:fontRef idx="minor">
              <a:schemeClr val="tx1"/>
            </a:fontRef>
          </p:style>
        </p:cxnSp>
        <p:sp>
          <p:nvSpPr>
            <p:cNvPr id="69" name="textruta 68">
              <a:extLst>
                <a:ext uri="{FF2B5EF4-FFF2-40B4-BE49-F238E27FC236}">
                  <a16:creationId xmlns:a16="http://schemas.microsoft.com/office/drawing/2014/main" id="{3AA30ACA-E361-F0DF-9664-7587CB15A104}"/>
                </a:ext>
              </a:extLst>
            </p:cNvPr>
            <p:cNvSpPr txBox="1"/>
            <p:nvPr/>
          </p:nvSpPr>
          <p:spPr>
            <a:xfrm>
              <a:off x="3654115" y="4570201"/>
              <a:ext cx="779381" cy="246221"/>
            </a:xfrm>
            <a:prstGeom prst="rect">
              <a:avLst/>
            </a:prstGeom>
            <a:noFill/>
          </p:spPr>
          <p:txBody>
            <a:bodyPr wrap="none" rtlCol="0">
              <a:spAutoFit/>
            </a:bodyPr>
            <a:lstStyle/>
            <a:p>
              <a:r>
                <a:rPr lang="sv-SE" sz="1000" dirty="0"/>
                <a:t>utvecklar</a:t>
              </a:r>
            </a:p>
          </p:txBody>
        </p:sp>
        <p:sp>
          <p:nvSpPr>
            <p:cNvPr id="72" name="textruta 71">
              <a:extLst>
                <a:ext uri="{FF2B5EF4-FFF2-40B4-BE49-F238E27FC236}">
                  <a16:creationId xmlns:a16="http://schemas.microsoft.com/office/drawing/2014/main" id="{7C2D7101-D271-F737-CB7F-C242480B3588}"/>
                </a:ext>
              </a:extLst>
            </p:cNvPr>
            <p:cNvSpPr txBox="1"/>
            <p:nvPr/>
          </p:nvSpPr>
          <p:spPr>
            <a:xfrm>
              <a:off x="1836778" y="4574045"/>
              <a:ext cx="991674" cy="253916"/>
            </a:xfrm>
            <a:prstGeom prst="rect">
              <a:avLst/>
            </a:prstGeom>
            <a:noFill/>
          </p:spPr>
          <p:txBody>
            <a:bodyPr wrap="square" rtlCol="0">
              <a:spAutoFit/>
            </a:bodyPr>
            <a:lstStyle/>
            <a:p>
              <a:pPr algn="ctr"/>
              <a:r>
                <a:rPr lang="sv-SE" sz="1000" dirty="0"/>
                <a:t>upphandlar</a:t>
              </a:r>
            </a:p>
          </p:txBody>
        </p:sp>
        <p:cxnSp>
          <p:nvCxnSpPr>
            <p:cNvPr id="73" name="Rak pil 72">
              <a:extLst>
                <a:ext uri="{FF2B5EF4-FFF2-40B4-BE49-F238E27FC236}">
                  <a16:creationId xmlns:a16="http://schemas.microsoft.com/office/drawing/2014/main" id="{42B1EE16-E872-6290-7F48-3C15BA75B7BD}"/>
                </a:ext>
              </a:extLst>
            </p:cNvPr>
            <p:cNvCxnSpPr>
              <a:cxnSpLocks/>
              <a:stCxn id="8" idx="0"/>
              <a:endCxn id="230" idx="2"/>
            </p:cNvCxnSpPr>
            <p:nvPr/>
          </p:nvCxnSpPr>
          <p:spPr>
            <a:xfrm flipV="1">
              <a:off x="2791080" y="3706664"/>
              <a:ext cx="14958" cy="1600515"/>
            </a:xfrm>
            <a:prstGeom prst="straightConnector1">
              <a:avLst/>
            </a:prstGeom>
            <a:ln>
              <a:solidFill>
                <a:schemeClr val="tx1">
                  <a:lumMod val="50000"/>
                  <a:lumOff val="50000"/>
                </a:schemeClr>
              </a:solidFill>
              <a:headEnd type="triangle" w="lg" len="lg"/>
              <a:tailEnd type="none" w="med" len="med"/>
            </a:ln>
          </p:spPr>
          <p:style>
            <a:lnRef idx="1">
              <a:schemeClr val="dk1"/>
            </a:lnRef>
            <a:fillRef idx="0">
              <a:schemeClr val="dk1"/>
            </a:fillRef>
            <a:effectRef idx="0">
              <a:schemeClr val="dk1"/>
            </a:effectRef>
            <a:fontRef idx="minor">
              <a:schemeClr val="tx1"/>
            </a:fontRef>
          </p:style>
        </p:cxnSp>
        <p:sp>
          <p:nvSpPr>
            <p:cNvPr id="115" name="textruta 114">
              <a:extLst>
                <a:ext uri="{FF2B5EF4-FFF2-40B4-BE49-F238E27FC236}">
                  <a16:creationId xmlns:a16="http://schemas.microsoft.com/office/drawing/2014/main" id="{6202E4F0-7DF3-43D4-9DED-0BB3B75391A6}"/>
                </a:ext>
              </a:extLst>
            </p:cNvPr>
            <p:cNvSpPr txBox="1"/>
            <p:nvPr/>
          </p:nvSpPr>
          <p:spPr>
            <a:xfrm>
              <a:off x="4272577" y="1662157"/>
              <a:ext cx="639919" cy="253916"/>
            </a:xfrm>
            <a:prstGeom prst="rect">
              <a:avLst/>
            </a:prstGeom>
            <a:noFill/>
          </p:spPr>
          <p:txBody>
            <a:bodyPr wrap="none" rtlCol="0">
              <a:spAutoFit/>
            </a:bodyPr>
            <a:lstStyle/>
            <a:p>
              <a:r>
                <a:rPr lang="sv-SE" sz="1000" dirty="0"/>
                <a:t>nyttjar</a:t>
              </a:r>
            </a:p>
          </p:txBody>
        </p:sp>
        <p:sp>
          <p:nvSpPr>
            <p:cNvPr id="116" name="textruta 115">
              <a:extLst>
                <a:ext uri="{FF2B5EF4-FFF2-40B4-BE49-F238E27FC236}">
                  <a16:creationId xmlns:a16="http://schemas.microsoft.com/office/drawing/2014/main" id="{A8094914-214C-FA02-A9AF-2FC84CB8AB07}"/>
                </a:ext>
              </a:extLst>
            </p:cNvPr>
            <p:cNvSpPr txBox="1"/>
            <p:nvPr/>
          </p:nvSpPr>
          <p:spPr>
            <a:xfrm>
              <a:off x="6491301" y="4566284"/>
              <a:ext cx="1173999" cy="253916"/>
            </a:xfrm>
            <a:prstGeom prst="rect">
              <a:avLst/>
            </a:prstGeom>
            <a:noFill/>
          </p:spPr>
          <p:txBody>
            <a:bodyPr wrap="square" rtlCol="0">
              <a:spAutoFit/>
            </a:bodyPr>
            <a:lstStyle/>
            <a:p>
              <a:pPr algn="ctr"/>
              <a:r>
                <a:rPr lang="sv-SE" sz="1000" dirty="0" err="1"/>
                <a:t>produktifierar</a:t>
              </a:r>
              <a:endParaRPr lang="sv-SE" sz="1000" dirty="0"/>
            </a:p>
          </p:txBody>
        </p:sp>
        <p:cxnSp>
          <p:nvCxnSpPr>
            <p:cNvPr id="117" name="Rak pil 116">
              <a:extLst>
                <a:ext uri="{FF2B5EF4-FFF2-40B4-BE49-F238E27FC236}">
                  <a16:creationId xmlns:a16="http://schemas.microsoft.com/office/drawing/2014/main" id="{B0655C04-C4B3-14A1-9E66-899E748BC260}"/>
                </a:ext>
              </a:extLst>
            </p:cNvPr>
            <p:cNvCxnSpPr>
              <a:cxnSpLocks/>
              <a:stCxn id="251" idx="0"/>
              <a:endCxn id="9" idx="3"/>
            </p:cNvCxnSpPr>
            <p:nvPr/>
          </p:nvCxnSpPr>
          <p:spPr>
            <a:xfrm flipV="1">
              <a:off x="5904970" y="4365540"/>
              <a:ext cx="12674" cy="794628"/>
            </a:xfrm>
            <a:prstGeom prst="straightConnector1">
              <a:avLst/>
            </a:prstGeom>
            <a:ln>
              <a:solidFill>
                <a:schemeClr val="tx1">
                  <a:lumMod val="50000"/>
                  <a:lumOff val="50000"/>
                </a:schemeClr>
              </a:solidFill>
              <a:headEnd type="none" w="med" len="med"/>
              <a:tailEnd type="triangle" w="lg" len="lg"/>
            </a:ln>
          </p:spPr>
          <p:style>
            <a:lnRef idx="1">
              <a:schemeClr val="dk1"/>
            </a:lnRef>
            <a:fillRef idx="0">
              <a:schemeClr val="dk1"/>
            </a:fillRef>
            <a:effectRef idx="0">
              <a:schemeClr val="dk1"/>
            </a:effectRef>
            <a:fontRef idx="minor">
              <a:schemeClr val="tx1"/>
            </a:fontRef>
          </p:style>
        </p:cxnSp>
        <p:sp>
          <p:nvSpPr>
            <p:cNvPr id="135" name="textruta 134">
              <a:extLst>
                <a:ext uri="{FF2B5EF4-FFF2-40B4-BE49-F238E27FC236}">
                  <a16:creationId xmlns:a16="http://schemas.microsoft.com/office/drawing/2014/main" id="{34BDF1A2-D564-6A9E-C8E2-FBC20056CF6E}"/>
                </a:ext>
              </a:extLst>
            </p:cNvPr>
            <p:cNvSpPr txBox="1"/>
            <p:nvPr/>
          </p:nvSpPr>
          <p:spPr>
            <a:xfrm>
              <a:off x="5267751" y="4574189"/>
              <a:ext cx="639919" cy="253916"/>
            </a:xfrm>
            <a:prstGeom prst="rect">
              <a:avLst/>
            </a:prstGeom>
            <a:noFill/>
          </p:spPr>
          <p:txBody>
            <a:bodyPr wrap="square" rtlCol="0">
              <a:spAutoFit/>
            </a:bodyPr>
            <a:lstStyle/>
            <a:p>
              <a:r>
                <a:rPr lang="sv-SE" sz="1000" dirty="0"/>
                <a:t>nyttjar</a:t>
              </a:r>
            </a:p>
          </p:txBody>
        </p:sp>
        <p:sp>
          <p:nvSpPr>
            <p:cNvPr id="136" name="textruta 135">
              <a:extLst>
                <a:ext uri="{FF2B5EF4-FFF2-40B4-BE49-F238E27FC236}">
                  <a16:creationId xmlns:a16="http://schemas.microsoft.com/office/drawing/2014/main" id="{3C9E9122-0538-6752-81B3-3C6B2A77D9FE}"/>
                </a:ext>
              </a:extLst>
            </p:cNvPr>
            <p:cNvSpPr txBox="1"/>
            <p:nvPr/>
          </p:nvSpPr>
          <p:spPr>
            <a:xfrm>
              <a:off x="7925062" y="4884455"/>
              <a:ext cx="894797" cy="246221"/>
            </a:xfrm>
            <a:prstGeom prst="rect">
              <a:avLst/>
            </a:prstGeom>
            <a:noFill/>
          </p:spPr>
          <p:txBody>
            <a:bodyPr wrap="none" rtlCol="0">
              <a:spAutoFit/>
            </a:bodyPr>
            <a:lstStyle/>
            <a:p>
              <a:r>
                <a:rPr lang="sv-SE" sz="1000" dirty="0"/>
                <a:t>(utvecklar)</a:t>
              </a:r>
            </a:p>
          </p:txBody>
        </p:sp>
        <p:sp>
          <p:nvSpPr>
            <p:cNvPr id="143" name="textruta 142">
              <a:extLst>
                <a:ext uri="{FF2B5EF4-FFF2-40B4-BE49-F238E27FC236}">
                  <a16:creationId xmlns:a16="http://schemas.microsoft.com/office/drawing/2014/main" id="{4DB34B1A-51E2-6593-D769-BD6B9339B130}"/>
                </a:ext>
              </a:extLst>
            </p:cNvPr>
            <p:cNvSpPr txBox="1"/>
            <p:nvPr/>
          </p:nvSpPr>
          <p:spPr>
            <a:xfrm>
              <a:off x="9093848" y="3465404"/>
              <a:ext cx="1261374" cy="253916"/>
            </a:xfrm>
            <a:prstGeom prst="rect">
              <a:avLst/>
            </a:prstGeom>
            <a:noFill/>
          </p:spPr>
          <p:txBody>
            <a:bodyPr wrap="square" rtlCol="0">
              <a:spAutoFit/>
            </a:bodyPr>
            <a:lstStyle/>
            <a:p>
              <a:r>
                <a:rPr lang="sv-SE" sz="1000" dirty="0"/>
                <a:t>upphandlar</a:t>
              </a:r>
            </a:p>
          </p:txBody>
        </p:sp>
        <p:cxnSp>
          <p:nvCxnSpPr>
            <p:cNvPr id="145" name="Rak pil 144">
              <a:extLst>
                <a:ext uri="{FF2B5EF4-FFF2-40B4-BE49-F238E27FC236}">
                  <a16:creationId xmlns:a16="http://schemas.microsoft.com/office/drawing/2014/main" id="{DFF00CEA-6AC6-E173-8172-E59489649E9C}"/>
                </a:ext>
              </a:extLst>
            </p:cNvPr>
            <p:cNvCxnSpPr>
              <a:cxnSpLocks/>
              <a:stCxn id="245" idx="1"/>
              <a:endCxn id="9" idx="4"/>
            </p:cNvCxnSpPr>
            <p:nvPr/>
          </p:nvCxnSpPr>
          <p:spPr>
            <a:xfrm flipH="1">
              <a:off x="6825847" y="2926901"/>
              <a:ext cx="1388016" cy="625875"/>
            </a:xfrm>
            <a:prstGeom prst="straightConnector1">
              <a:avLst/>
            </a:prstGeom>
            <a:ln>
              <a:solidFill>
                <a:schemeClr val="tx1">
                  <a:lumMod val="50000"/>
                  <a:lumOff val="50000"/>
                </a:schemeClr>
              </a:solidFill>
              <a:headEnd type="none" w="med" len="med"/>
              <a:tailEnd type="triangle" w="lg" len="lg"/>
            </a:ln>
          </p:spPr>
          <p:style>
            <a:lnRef idx="1">
              <a:schemeClr val="dk1"/>
            </a:lnRef>
            <a:fillRef idx="0">
              <a:schemeClr val="dk1"/>
            </a:fillRef>
            <a:effectRef idx="0">
              <a:schemeClr val="dk1"/>
            </a:effectRef>
            <a:fontRef idx="minor">
              <a:schemeClr val="tx1"/>
            </a:fontRef>
          </p:style>
        </p:cxnSp>
        <p:sp>
          <p:nvSpPr>
            <p:cNvPr id="148" name="textruta 147">
              <a:extLst>
                <a:ext uri="{FF2B5EF4-FFF2-40B4-BE49-F238E27FC236}">
                  <a16:creationId xmlns:a16="http://schemas.microsoft.com/office/drawing/2014/main" id="{DD68E43C-D3B0-DB6E-9A4B-89A95B265D82}"/>
                </a:ext>
              </a:extLst>
            </p:cNvPr>
            <p:cNvSpPr txBox="1"/>
            <p:nvPr/>
          </p:nvSpPr>
          <p:spPr>
            <a:xfrm>
              <a:off x="7543863" y="3174748"/>
              <a:ext cx="639919" cy="253916"/>
            </a:xfrm>
            <a:prstGeom prst="rect">
              <a:avLst/>
            </a:prstGeom>
            <a:noFill/>
          </p:spPr>
          <p:txBody>
            <a:bodyPr wrap="none" rtlCol="0">
              <a:spAutoFit/>
            </a:bodyPr>
            <a:lstStyle/>
            <a:p>
              <a:r>
                <a:rPr lang="sv-SE" sz="1000" dirty="0"/>
                <a:t>nyttjar</a:t>
              </a:r>
            </a:p>
          </p:txBody>
        </p:sp>
        <p:cxnSp>
          <p:nvCxnSpPr>
            <p:cNvPr id="35" name="Rak pil 34">
              <a:extLst>
                <a:ext uri="{FF2B5EF4-FFF2-40B4-BE49-F238E27FC236}">
                  <a16:creationId xmlns:a16="http://schemas.microsoft.com/office/drawing/2014/main" id="{C0B09BDD-651C-647B-4CAB-79B6D0BF6B4C}"/>
                </a:ext>
              </a:extLst>
            </p:cNvPr>
            <p:cNvCxnSpPr>
              <a:cxnSpLocks/>
              <a:stCxn id="245" idx="2"/>
              <a:endCxn id="39" idx="1"/>
            </p:cNvCxnSpPr>
            <p:nvPr/>
          </p:nvCxnSpPr>
          <p:spPr>
            <a:xfrm flipH="1">
              <a:off x="9093848" y="3234677"/>
              <a:ext cx="11079" cy="769748"/>
            </a:xfrm>
            <a:prstGeom prst="straightConnector1">
              <a:avLst/>
            </a:prstGeom>
            <a:ln>
              <a:solidFill>
                <a:schemeClr val="tx1">
                  <a:lumMod val="50000"/>
                  <a:lumOff val="50000"/>
                </a:schemeClr>
              </a:solidFill>
              <a:headEnd type="none" w="med" len="med"/>
              <a:tailEnd type="triangle" w="lg" len="lg"/>
            </a:ln>
          </p:spPr>
          <p:style>
            <a:lnRef idx="1">
              <a:schemeClr val="dk1"/>
            </a:lnRef>
            <a:fillRef idx="0">
              <a:schemeClr val="dk1"/>
            </a:fillRef>
            <a:effectRef idx="0">
              <a:schemeClr val="dk1"/>
            </a:effectRef>
            <a:fontRef idx="minor">
              <a:schemeClr val="tx1"/>
            </a:fontRef>
          </p:style>
        </p:cxnSp>
        <p:cxnSp>
          <p:nvCxnSpPr>
            <p:cNvPr id="45" name="Rak pil 44">
              <a:extLst>
                <a:ext uri="{FF2B5EF4-FFF2-40B4-BE49-F238E27FC236}">
                  <a16:creationId xmlns:a16="http://schemas.microsoft.com/office/drawing/2014/main" id="{78C5C2D7-6A09-5893-6C75-4A1EF4B5C7E5}"/>
                </a:ext>
              </a:extLst>
            </p:cNvPr>
            <p:cNvCxnSpPr>
              <a:cxnSpLocks/>
              <a:stCxn id="27" idx="0"/>
              <a:endCxn id="39" idx="3"/>
            </p:cNvCxnSpPr>
            <p:nvPr/>
          </p:nvCxnSpPr>
          <p:spPr>
            <a:xfrm flipH="1" flipV="1">
              <a:off x="9093848" y="4554199"/>
              <a:ext cx="286" cy="752980"/>
            </a:xfrm>
            <a:prstGeom prst="straightConnector1">
              <a:avLst/>
            </a:prstGeom>
            <a:ln>
              <a:solidFill>
                <a:schemeClr val="tx1">
                  <a:lumMod val="50000"/>
                  <a:lumOff val="50000"/>
                </a:schemeClr>
              </a:solidFill>
              <a:headEnd type="none" w="med" len="med"/>
              <a:tailEnd type="triangle" w="lg" len="lg"/>
            </a:ln>
          </p:spPr>
          <p:style>
            <a:lnRef idx="1">
              <a:schemeClr val="dk1"/>
            </a:lnRef>
            <a:fillRef idx="0">
              <a:schemeClr val="dk1"/>
            </a:fillRef>
            <a:effectRef idx="0">
              <a:schemeClr val="dk1"/>
            </a:effectRef>
            <a:fontRef idx="minor">
              <a:schemeClr val="tx1"/>
            </a:fontRef>
          </p:style>
        </p:cxnSp>
        <p:sp>
          <p:nvSpPr>
            <p:cNvPr id="169" name="textruta 168">
              <a:extLst>
                <a:ext uri="{FF2B5EF4-FFF2-40B4-BE49-F238E27FC236}">
                  <a16:creationId xmlns:a16="http://schemas.microsoft.com/office/drawing/2014/main" id="{E6663E9D-542E-318F-F0FD-5020EF9D681D}"/>
                </a:ext>
              </a:extLst>
            </p:cNvPr>
            <p:cNvSpPr txBox="1"/>
            <p:nvPr/>
          </p:nvSpPr>
          <p:spPr>
            <a:xfrm>
              <a:off x="8205589" y="1454551"/>
              <a:ext cx="1782128" cy="61555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sv-SE" sz="1400" dirty="0">
                  <a:solidFill>
                    <a:schemeClr val="tx1"/>
                  </a:solidFill>
                </a:rPr>
                <a:t>RKM</a:t>
              </a:r>
              <a:br>
                <a:rPr lang="sv-SE" sz="1400" dirty="0">
                  <a:solidFill>
                    <a:schemeClr val="tx1"/>
                  </a:solidFill>
                </a:rPr>
              </a:br>
              <a:r>
                <a:rPr lang="sv-SE" sz="1000" dirty="0">
                  <a:solidFill>
                    <a:schemeClr val="tx1"/>
                  </a:solidFill>
                </a:rPr>
                <a:t>med egen systemutveckling</a:t>
              </a:r>
              <a:endParaRPr lang="sv-SE" sz="1050" dirty="0">
                <a:solidFill>
                  <a:schemeClr val="tx1"/>
                </a:solidFill>
              </a:endParaRPr>
            </a:p>
          </p:txBody>
        </p:sp>
        <p:pic>
          <p:nvPicPr>
            <p:cNvPr id="230" name="Picture 2">
              <a:extLst>
                <a:ext uri="{FF2B5EF4-FFF2-40B4-BE49-F238E27FC236}">
                  <a16:creationId xmlns:a16="http://schemas.microsoft.com/office/drawing/2014/main" id="{3A02B74C-7B45-6D9D-AF14-CF7DEE0AE4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95" t="25561" r="-1495" b="21204"/>
            <a:stretch/>
          </p:blipFill>
          <p:spPr bwMode="auto">
            <a:xfrm>
              <a:off x="1949415" y="3398888"/>
              <a:ext cx="1713245" cy="30777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D7F820D3-9072-54D7-DB8E-B96F4B867A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5966" y="1412563"/>
              <a:ext cx="1430227" cy="195539"/>
            </a:xfrm>
            <a:prstGeom prst="rect">
              <a:avLst/>
            </a:prstGeom>
            <a:noFill/>
            <a:extLst>
              <a:ext uri="{909E8E84-426E-40DD-AFC4-6F175D3DCCD1}">
                <a14:hiddenFill xmlns:a14="http://schemas.microsoft.com/office/drawing/2010/main">
                  <a:solidFill>
                    <a:srgbClr val="FFFFFF"/>
                  </a:solidFill>
                </a14:hiddenFill>
              </a:ext>
            </a:extLst>
          </p:spPr>
        </p:pic>
        <p:sp>
          <p:nvSpPr>
            <p:cNvPr id="245" name="textruta 244">
              <a:extLst>
                <a:ext uri="{FF2B5EF4-FFF2-40B4-BE49-F238E27FC236}">
                  <a16:creationId xmlns:a16="http://schemas.microsoft.com/office/drawing/2014/main" id="{F3F5CFC0-7C52-667E-7BB2-6F9D378E86A5}"/>
                </a:ext>
              </a:extLst>
            </p:cNvPr>
            <p:cNvSpPr txBox="1"/>
            <p:nvPr/>
          </p:nvSpPr>
          <p:spPr>
            <a:xfrm>
              <a:off x="8213863" y="2619124"/>
              <a:ext cx="1782128" cy="61555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sv-SE" sz="1400" dirty="0">
                  <a:solidFill>
                    <a:schemeClr val="tx1"/>
                  </a:solidFill>
                </a:rPr>
                <a:t>RKM</a:t>
              </a:r>
              <a:br>
                <a:rPr lang="sv-SE" sz="1400" dirty="0">
                  <a:solidFill>
                    <a:schemeClr val="tx1"/>
                  </a:solidFill>
                </a:rPr>
              </a:br>
              <a:r>
                <a:rPr lang="sv-SE" sz="1000" dirty="0">
                  <a:solidFill>
                    <a:schemeClr val="tx1"/>
                  </a:solidFill>
                </a:rPr>
                <a:t>med upphandlat standardsystem</a:t>
              </a:r>
            </a:p>
          </p:txBody>
        </p:sp>
        <p:grpSp>
          <p:nvGrpSpPr>
            <p:cNvPr id="248" name="Grupp 247">
              <a:extLst>
                <a:ext uri="{FF2B5EF4-FFF2-40B4-BE49-F238E27FC236}">
                  <a16:creationId xmlns:a16="http://schemas.microsoft.com/office/drawing/2014/main" id="{33FD6E9C-37C1-83EF-9496-E7A09363B721}"/>
                </a:ext>
              </a:extLst>
            </p:cNvPr>
            <p:cNvGrpSpPr/>
            <p:nvPr/>
          </p:nvGrpSpPr>
          <p:grpSpPr>
            <a:xfrm>
              <a:off x="5013906" y="5160168"/>
              <a:ext cx="1890915" cy="744862"/>
              <a:chOff x="7617774" y="5528030"/>
              <a:chExt cx="1890915" cy="744862"/>
            </a:xfrm>
          </p:grpSpPr>
          <p:sp>
            <p:nvSpPr>
              <p:cNvPr id="249" name="textruta 248">
                <a:extLst>
                  <a:ext uri="{FF2B5EF4-FFF2-40B4-BE49-F238E27FC236}">
                    <a16:creationId xmlns:a16="http://schemas.microsoft.com/office/drawing/2014/main" id="{D664AA8B-A334-A1AC-2CAD-3554F2149923}"/>
                  </a:ext>
                </a:extLst>
              </p:cNvPr>
              <p:cNvSpPr txBox="1"/>
              <p:nvPr/>
            </p:nvSpPr>
            <p:spPr>
              <a:xfrm>
                <a:off x="7726561" y="5657339"/>
                <a:ext cx="1782128" cy="615553"/>
              </a:xfrm>
              <a:prstGeom prst="rect">
                <a:avLst/>
              </a:prstGeom>
              <a:solidFill>
                <a:schemeClr val="accent4">
                  <a:lumMod val="40000"/>
                  <a:lumOff val="60000"/>
                </a:schemeClr>
              </a:solidFill>
              <a:ln>
                <a:solidFill>
                  <a:schemeClr val="accent4">
                    <a:shade val="15000"/>
                    <a:alpha val="30000"/>
                  </a:schemeClr>
                </a:solidFill>
              </a:ln>
            </p:spPr>
            <p:style>
              <a:lnRef idx="2">
                <a:schemeClr val="accent4">
                  <a:shade val="15000"/>
                </a:schemeClr>
              </a:lnRef>
              <a:fillRef idx="1">
                <a:schemeClr val="accent4"/>
              </a:fillRef>
              <a:effectRef idx="0">
                <a:schemeClr val="accent4"/>
              </a:effectRef>
              <a:fontRef idx="minor">
                <a:schemeClr val="lt1"/>
              </a:fontRef>
            </p:style>
            <p:txBody>
              <a:bodyPr wrap="square" rtlCol="0">
                <a:noAutofit/>
              </a:bodyPr>
              <a:lstStyle/>
              <a:p>
                <a:pPr algn="ctr"/>
                <a:r>
                  <a:rPr lang="sv-SE" sz="1400" dirty="0">
                    <a:solidFill>
                      <a:schemeClr val="tx1"/>
                    </a:solidFill>
                  </a:rPr>
                  <a:t>RKM</a:t>
                </a:r>
              </a:p>
            </p:txBody>
          </p:sp>
          <p:sp>
            <p:nvSpPr>
              <p:cNvPr id="250" name="textruta 249">
                <a:extLst>
                  <a:ext uri="{FF2B5EF4-FFF2-40B4-BE49-F238E27FC236}">
                    <a16:creationId xmlns:a16="http://schemas.microsoft.com/office/drawing/2014/main" id="{2BE6EBCD-CCC3-A5D3-DDE0-5D0E31DFE244}"/>
                  </a:ext>
                </a:extLst>
              </p:cNvPr>
              <p:cNvSpPr txBox="1"/>
              <p:nvPr/>
            </p:nvSpPr>
            <p:spPr>
              <a:xfrm>
                <a:off x="7667787" y="5593953"/>
                <a:ext cx="1782128" cy="615553"/>
              </a:xfrm>
              <a:prstGeom prst="rect">
                <a:avLst/>
              </a:prstGeom>
              <a:solidFill>
                <a:schemeClr val="accent4">
                  <a:lumMod val="60000"/>
                  <a:lumOff val="40000"/>
                </a:schemeClr>
              </a:solidFill>
              <a:ln>
                <a:solidFill>
                  <a:schemeClr val="accent4">
                    <a:shade val="15000"/>
                    <a:alpha val="50000"/>
                  </a:schemeClr>
                </a:solidFill>
              </a:ln>
            </p:spPr>
            <p:style>
              <a:lnRef idx="2">
                <a:schemeClr val="accent4">
                  <a:shade val="15000"/>
                </a:schemeClr>
              </a:lnRef>
              <a:fillRef idx="1">
                <a:schemeClr val="accent4"/>
              </a:fillRef>
              <a:effectRef idx="0">
                <a:schemeClr val="accent4"/>
              </a:effectRef>
              <a:fontRef idx="minor">
                <a:schemeClr val="lt1"/>
              </a:fontRef>
            </p:style>
            <p:txBody>
              <a:bodyPr wrap="square" rtlCol="0">
                <a:noAutofit/>
              </a:bodyPr>
              <a:lstStyle/>
              <a:p>
                <a:pPr algn="ctr"/>
                <a:r>
                  <a:rPr lang="sv-SE" sz="1400" dirty="0">
                    <a:solidFill>
                      <a:schemeClr val="tx1"/>
                    </a:solidFill>
                  </a:rPr>
                  <a:t>RKM</a:t>
                </a:r>
              </a:p>
            </p:txBody>
          </p:sp>
          <p:sp>
            <p:nvSpPr>
              <p:cNvPr id="251" name="textruta 250">
                <a:extLst>
                  <a:ext uri="{FF2B5EF4-FFF2-40B4-BE49-F238E27FC236}">
                    <a16:creationId xmlns:a16="http://schemas.microsoft.com/office/drawing/2014/main" id="{1F0F522B-70F2-C29F-1EA5-F62C0F050792}"/>
                  </a:ext>
                </a:extLst>
              </p:cNvPr>
              <p:cNvSpPr txBox="1"/>
              <p:nvPr/>
            </p:nvSpPr>
            <p:spPr>
              <a:xfrm>
                <a:off x="7617774" y="5528030"/>
                <a:ext cx="1782128" cy="61555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sv-SE" sz="1400" dirty="0">
                    <a:solidFill>
                      <a:schemeClr val="tx1"/>
                    </a:solidFill>
                  </a:rPr>
                  <a:t>RKM</a:t>
                </a:r>
              </a:p>
              <a:p>
                <a:pPr algn="ctr"/>
                <a:r>
                  <a:rPr lang="sv-SE" sz="1000" dirty="0">
                    <a:solidFill>
                      <a:schemeClr val="tx1"/>
                    </a:solidFill>
                  </a:rPr>
                  <a:t>med systemutveckling via partner</a:t>
                </a:r>
              </a:p>
            </p:txBody>
          </p:sp>
        </p:grpSp>
        <p:cxnSp>
          <p:nvCxnSpPr>
            <p:cNvPr id="60" name="Rak pil 59">
              <a:extLst>
                <a:ext uri="{FF2B5EF4-FFF2-40B4-BE49-F238E27FC236}">
                  <a16:creationId xmlns:a16="http://schemas.microsoft.com/office/drawing/2014/main" id="{CF6BF5C0-C1D8-60CD-E0DB-7B9603A2DC35}"/>
                </a:ext>
              </a:extLst>
            </p:cNvPr>
            <p:cNvCxnSpPr>
              <a:cxnSpLocks/>
              <a:stCxn id="230" idx="3"/>
              <a:endCxn id="9" idx="2"/>
            </p:cNvCxnSpPr>
            <p:nvPr/>
          </p:nvCxnSpPr>
          <p:spPr>
            <a:xfrm>
              <a:off x="3662660" y="3552776"/>
              <a:ext cx="1346782" cy="0"/>
            </a:xfrm>
            <a:prstGeom prst="straightConnector1">
              <a:avLst/>
            </a:prstGeom>
            <a:ln>
              <a:solidFill>
                <a:schemeClr val="tx1">
                  <a:lumMod val="50000"/>
                  <a:lumOff val="50000"/>
                </a:schemeClr>
              </a:solidFill>
              <a:headEnd type="none" w="med" len="med"/>
              <a:tailEnd type="triangle" w="lg" len="lg"/>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6619924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A57588B-9E02-2A13-4A5E-9D72ADCAF443}"/>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1CB2847F-9157-DAE0-CEEE-2D1AE44CA616}"/>
              </a:ext>
            </a:extLst>
          </p:cNvPr>
          <p:cNvSpPr>
            <a:spLocks noGrp="1"/>
          </p:cNvSpPr>
          <p:nvPr>
            <p:ph type="body" sz="quarter" idx="10"/>
          </p:nvPr>
        </p:nvSpPr>
        <p:spPr/>
        <p:txBody>
          <a:bodyPr/>
          <a:lstStyle/>
          <a:p>
            <a:r>
              <a:rPr lang="sv-SE" dirty="0"/>
              <a:t>Modularisering – resepersonalapp</a:t>
            </a:r>
          </a:p>
        </p:txBody>
      </p:sp>
      <p:grpSp>
        <p:nvGrpSpPr>
          <p:cNvPr id="113" name="Grupp 112">
            <a:extLst>
              <a:ext uri="{FF2B5EF4-FFF2-40B4-BE49-F238E27FC236}">
                <a16:creationId xmlns:a16="http://schemas.microsoft.com/office/drawing/2014/main" id="{6E08C88A-689E-96C6-3CA2-610D3E7DA481}"/>
              </a:ext>
            </a:extLst>
          </p:cNvPr>
          <p:cNvGrpSpPr/>
          <p:nvPr/>
        </p:nvGrpSpPr>
        <p:grpSpPr>
          <a:xfrm>
            <a:off x="235011" y="1095469"/>
            <a:ext cx="11667375" cy="5173428"/>
            <a:chOff x="235011" y="1095469"/>
            <a:chExt cx="11667375" cy="5173428"/>
          </a:xfrm>
        </p:grpSpPr>
        <p:sp>
          <p:nvSpPr>
            <p:cNvPr id="4" name="Pil: sparr 4">
              <a:extLst>
                <a:ext uri="{FF2B5EF4-FFF2-40B4-BE49-F238E27FC236}">
                  <a16:creationId xmlns:a16="http://schemas.microsoft.com/office/drawing/2014/main" id="{65CB03E6-47DC-00E1-BC79-DA2FC3C77CF2}"/>
                </a:ext>
              </a:extLst>
            </p:cNvPr>
            <p:cNvSpPr txBox="1"/>
            <p:nvPr/>
          </p:nvSpPr>
          <p:spPr>
            <a:xfrm>
              <a:off x="9424840" y="2696166"/>
              <a:ext cx="2287736" cy="1329789"/>
            </a:xfrm>
            <a:prstGeom prst="rect">
              <a:avLst/>
            </a:prstGeom>
          </p:spPr>
          <p:style>
            <a:lnRef idx="3">
              <a:schemeClr val="lt1"/>
            </a:lnRef>
            <a:fillRef idx="1">
              <a:schemeClr val="accent2"/>
            </a:fillRef>
            <a:effectRef idx="1">
              <a:schemeClr val="accent2"/>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kern="1200" dirty="0">
                  <a:solidFill>
                    <a:schemeClr val="tx1"/>
                  </a:solidFill>
                </a:rPr>
                <a:t>Färdbevis-</a:t>
              </a:r>
              <a:br>
                <a:rPr lang="sv-SE" kern="1200" dirty="0">
                  <a:solidFill>
                    <a:schemeClr val="tx1"/>
                  </a:solidFill>
                </a:rPr>
              </a:br>
              <a:r>
                <a:rPr lang="sv-SE" kern="1200" dirty="0">
                  <a:solidFill>
                    <a:schemeClr val="tx1"/>
                  </a:solidFill>
                </a:rPr>
                <a:t>hantering</a:t>
              </a:r>
            </a:p>
          </p:txBody>
        </p:sp>
        <p:sp>
          <p:nvSpPr>
            <p:cNvPr id="5" name="Pil: sparr 4">
              <a:extLst>
                <a:ext uri="{FF2B5EF4-FFF2-40B4-BE49-F238E27FC236}">
                  <a16:creationId xmlns:a16="http://schemas.microsoft.com/office/drawing/2014/main" id="{F504BEB1-D291-83B8-EDE8-483B2AB38C31}"/>
                </a:ext>
              </a:extLst>
            </p:cNvPr>
            <p:cNvSpPr txBox="1"/>
            <p:nvPr/>
          </p:nvSpPr>
          <p:spPr>
            <a:xfrm>
              <a:off x="1478350" y="2696166"/>
              <a:ext cx="2287735" cy="1329789"/>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kern="1200" dirty="0"/>
                <a:t>Inloggning</a:t>
              </a:r>
            </a:p>
          </p:txBody>
        </p:sp>
        <p:sp>
          <p:nvSpPr>
            <p:cNvPr id="7" name="Pil: sparr 4">
              <a:extLst>
                <a:ext uri="{FF2B5EF4-FFF2-40B4-BE49-F238E27FC236}">
                  <a16:creationId xmlns:a16="http://schemas.microsoft.com/office/drawing/2014/main" id="{3AD80AE8-155E-EBD7-E728-96F2A5A75932}"/>
                </a:ext>
              </a:extLst>
            </p:cNvPr>
            <p:cNvSpPr txBox="1"/>
            <p:nvPr/>
          </p:nvSpPr>
          <p:spPr>
            <a:xfrm>
              <a:off x="6776009" y="2696166"/>
              <a:ext cx="2287736" cy="1329789"/>
            </a:xfrm>
            <a:prstGeom prst="rect">
              <a:avLst/>
            </a:prstGeom>
          </p:spPr>
          <p:style>
            <a:lnRef idx="3">
              <a:schemeClr val="lt1"/>
            </a:lnRef>
            <a:fillRef idx="1">
              <a:schemeClr val="accent6"/>
            </a:fillRef>
            <a:effectRef idx="1">
              <a:schemeClr val="accent6"/>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dirty="0"/>
                <a:t>Körorder-</a:t>
              </a:r>
              <a:br>
                <a:rPr lang="sv-SE" dirty="0"/>
              </a:br>
              <a:r>
                <a:rPr lang="sv-SE" dirty="0"/>
                <a:t>hantering</a:t>
              </a:r>
            </a:p>
          </p:txBody>
        </p:sp>
        <p:sp>
          <p:nvSpPr>
            <p:cNvPr id="29" name="Pil: sparr 4">
              <a:extLst>
                <a:ext uri="{FF2B5EF4-FFF2-40B4-BE49-F238E27FC236}">
                  <a16:creationId xmlns:a16="http://schemas.microsoft.com/office/drawing/2014/main" id="{DBEC0953-D5C1-DDC7-2C9C-8E9C62EF598C}"/>
                </a:ext>
              </a:extLst>
            </p:cNvPr>
            <p:cNvSpPr txBox="1"/>
            <p:nvPr/>
          </p:nvSpPr>
          <p:spPr>
            <a:xfrm>
              <a:off x="4127179" y="2696166"/>
              <a:ext cx="2287736" cy="1329789"/>
            </a:xfrm>
            <a:prstGeom prst="rect">
              <a:avLst/>
            </a:prstGeom>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kern="1200" dirty="0"/>
                <a:t>Fordonsval</a:t>
              </a:r>
            </a:p>
          </p:txBody>
        </p:sp>
        <p:sp>
          <p:nvSpPr>
            <p:cNvPr id="9" name="Pil: sparr 4">
              <a:extLst>
                <a:ext uri="{FF2B5EF4-FFF2-40B4-BE49-F238E27FC236}">
                  <a16:creationId xmlns:a16="http://schemas.microsoft.com/office/drawing/2014/main" id="{7D6B356D-EC87-6AEF-E847-3E12F1D8B954}"/>
                </a:ext>
              </a:extLst>
            </p:cNvPr>
            <p:cNvSpPr txBox="1"/>
            <p:nvPr/>
          </p:nvSpPr>
          <p:spPr>
            <a:xfrm>
              <a:off x="1478348" y="1935074"/>
              <a:ext cx="572124" cy="443138"/>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t>BankID</a:t>
              </a:r>
            </a:p>
          </p:txBody>
        </p:sp>
        <p:sp>
          <p:nvSpPr>
            <p:cNvPr id="15" name="Pil: sparr 4">
              <a:extLst>
                <a:ext uri="{FF2B5EF4-FFF2-40B4-BE49-F238E27FC236}">
                  <a16:creationId xmlns:a16="http://schemas.microsoft.com/office/drawing/2014/main" id="{FA7ED0E8-86EA-200F-75AF-3E241411CD02}"/>
                </a:ext>
              </a:extLst>
            </p:cNvPr>
            <p:cNvSpPr txBox="1"/>
            <p:nvPr/>
          </p:nvSpPr>
          <p:spPr>
            <a:xfrm>
              <a:off x="2050472" y="1935074"/>
              <a:ext cx="572124" cy="443138"/>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t>Freja </a:t>
              </a:r>
              <a:r>
                <a:rPr lang="sv-SE" sz="800" kern="1200" dirty="0" err="1"/>
                <a:t>OrgID</a:t>
              </a:r>
              <a:endParaRPr lang="sv-SE" sz="800" kern="1200" dirty="0"/>
            </a:p>
          </p:txBody>
        </p:sp>
        <p:sp>
          <p:nvSpPr>
            <p:cNvPr id="16" name="Pil: sparr 4">
              <a:extLst>
                <a:ext uri="{FF2B5EF4-FFF2-40B4-BE49-F238E27FC236}">
                  <a16:creationId xmlns:a16="http://schemas.microsoft.com/office/drawing/2014/main" id="{DAD3B6A5-6324-5E7D-3A25-8C5A18B617B2}"/>
                </a:ext>
              </a:extLst>
            </p:cNvPr>
            <p:cNvSpPr txBox="1"/>
            <p:nvPr/>
          </p:nvSpPr>
          <p:spPr>
            <a:xfrm>
              <a:off x="2628241" y="1935074"/>
              <a:ext cx="572124" cy="443138"/>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t>Generisk</a:t>
              </a:r>
              <a:endParaRPr lang="sv-SE" sz="800" kern="1200" dirty="0"/>
            </a:p>
          </p:txBody>
        </p:sp>
        <p:sp>
          <p:nvSpPr>
            <p:cNvPr id="22" name="Pil: sparr 4">
              <a:extLst>
                <a:ext uri="{FF2B5EF4-FFF2-40B4-BE49-F238E27FC236}">
                  <a16:creationId xmlns:a16="http://schemas.microsoft.com/office/drawing/2014/main" id="{2A3A3732-1745-FF41-E0A5-85096A8328EF}"/>
                </a:ext>
              </a:extLst>
            </p:cNvPr>
            <p:cNvSpPr txBox="1"/>
            <p:nvPr/>
          </p:nvSpPr>
          <p:spPr>
            <a:xfrm>
              <a:off x="3190760" y="1935074"/>
              <a:ext cx="572124" cy="443138"/>
            </a:xfrm>
            <a:prstGeom prst="rect">
              <a:avLst/>
            </a:prstGeom>
            <a:solidFill>
              <a:srgbClr val="B23931">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Egen-utvecklad</a:t>
              </a:r>
            </a:p>
          </p:txBody>
        </p:sp>
        <p:sp>
          <p:nvSpPr>
            <p:cNvPr id="23" name="Pil: sparr 4">
              <a:extLst>
                <a:ext uri="{FF2B5EF4-FFF2-40B4-BE49-F238E27FC236}">
                  <a16:creationId xmlns:a16="http://schemas.microsoft.com/office/drawing/2014/main" id="{0C4C6C6C-D7BF-3F72-EC61-0728F6846480}"/>
                </a:ext>
              </a:extLst>
            </p:cNvPr>
            <p:cNvSpPr txBox="1"/>
            <p:nvPr/>
          </p:nvSpPr>
          <p:spPr>
            <a:xfrm>
              <a:off x="4127180" y="1935074"/>
              <a:ext cx="763953" cy="443138"/>
            </a:xfrm>
            <a:prstGeom prst="rect">
              <a:avLst/>
            </a:prstGeom>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t>Via Bluetooth</a:t>
              </a:r>
              <a:br>
                <a:rPr lang="sv-SE" sz="800" dirty="0"/>
              </a:br>
              <a:r>
                <a:rPr lang="sv-SE" sz="800" dirty="0"/>
                <a:t>från fordons-plattform</a:t>
              </a:r>
              <a:endParaRPr lang="sv-SE" sz="800" kern="1200" dirty="0"/>
            </a:p>
          </p:txBody>
        </p:sp>
        <p:sp>
          <p:nvSpPr>
            <p:cNvPr id="26" name="Pil: sparr 4">
              <a:extLst>
                <a:ext uri="{FF2B5EF4-FFF2-40B4-BE49-F238E27FC236}">
                  <a16:creationId xmlns:a16="http://schemas.microsoft.com/office/drawing/2014/main" id="{9E9AA48E-4574-1247-63C6-7E4CAE9A01FE}"/>
                </a:ext>
              </a:extLst>
            </p:cNvPr>
            <p:cNvSpPr txBox="1"/>
            <p:nvPr/>
          </p:nvSpPr>
          <p:spPr>
            <a:xfrm>
              <a:off x="4895964" y="1935074"/>
              <a:ext cx="763953" cy="443138"/>
            </a:xfrm>
            <a:prstGeom prst="rect">
              <a:avLst/>
            </a:prstGeom>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t>Via fordons-datalager</a:t>
              </a:r>
              <a:endParaRPr lang="sv-SE" sz="800" kern="1200" dirty="0"/>
            </a:p>
          </p:txBody>
        </p:sp>
        <p:sp>
          <p:nvSpPr>
            <p:cNvPr id="27" name="Pil: sparr 4">
              <a:extLst>
                <a:ext uri="{FF2B5EF4-FFF2-40B4-BE49-F238E27FC236}">
                  <a16:creationId xmlns:a16="http://schemas.microsoft.com/office/drawing/2014/main" id="{2F889850-6B70-2191-EC64-1DF18C28D96B}"/>
                </a:ext>
              </a:extLst>
            </p:cNvPr>
            <p:cNvSpPr txBox="1"/>
            <p:nvPr/>
          </p:nvSpPr>
          <p:spPr>
            <a:xfrm>
              <a:off x="5655440" y="1935074"/>
              <a:ext cx="763953" cy="443138"/>
            </a:xfrm>
            <a:prstGeom prst="rect">
              <a:avLst/>
            </a:prstGeom>
            <a:solidFill>
              <a:schemeClr val="accent1">
                <a:alpha val="29804"/>
              </a:schemeClr>
            </a:solidFill>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Egen-utvecklad</a:t>
              </a:r>
            </a:p>
          </p:txBody>
        </p:sp>
        <p:sp>
          <p:nvSpPr>
            <p:cNvPr id="37" name="textruta 36">
              <a:extLst>
                <a:ext uri="{FF2B5EF4-FFF2-40B4-BE49-F238E27FC236}">
                  <a16:creationId xmlns:a16="http://schemas.microsoft.com/office/drawing/2014/main" id="{109A050D-A006-7132-C55D-EBAB0865A456}"/>
                </a:ext>
              </a:extLst>
            </p:cNvPr>
            <p:cNvSpPr txBox="1"/>
            <p:nvPr/>
          </p:nvSpPr>
          <p:spPr>
            <a:xfrm>
              <a:off x="235011" y="3148013"/>
              <a:ext cx="936475" cy="430887"/>
            </a:xfrm>
            <a:prstGeom prst="rect">
              <a:avLst/>
            </a:prstGeom>
            <a:noFill/>
          </p:spPr>
          <p:txBody>
            <a:bodyPr wrap="none" rtlCol="0">
              <a:spAutoFit/>
            </a:bodyPr>
            <a:lstStyle/>
            <a:p>
              <a:r>
                <a:rPr lang="sv-SE" sz="1100" dirty="0"/>
                <a:t>Funktions-</a:t>
              </a:r>
              <a:br>
                <a:rPr lang="sv-SE" sz="1100" dirty="0"/>
              </a:br>
              <a:r>
                <a:rPr lang="sv-SE" sz="1100" dirty="0"/>
                <a:t>moduler</a:t>
              </a:r>
            </a:p>
          </p:txBody>
        </p:sp>
        <p:sp>
          <p:nvSpPr>
            <p:cNvPr id="38" name="textruta 37">
              <a:extLst>
                <a:ext uri="{FF2B5EF4-FFF2-40B4-BE49-F238E27FC236}">
                  <a16:creationId xmlns:a16="http://schemas.microsoft.com/office/drawing/2014/main" id="{8B3CA4DF-E129-2E60-F877-601A7C65D907}"/>
                </a:ext>
              </a:extLst>
            </p:cNvPr>
            <p:cNvSpPr txBox="1"/>
            <p:nvPr/>
          </p:nvSpPr>
          <p:spPr>
            <a:xfrm>
              <a:off x="235011" y="2025838"/>
              <a:ext cx="998991" cy="261610"/>
            </a:xfrm>
            <a:prstGeom prst="rect">
              <a:avLst/>
            </a:prstGeom>
            <a:noFill/>
          </p:spPr>
          <p:txBody>
            <a:bodyPr wrap="none" rtlCol="0">
              <a:spAutoFit/>
            </a:bodyPr>
            <a:lstStyle/>
            <a:p>
              <a:r>
                <a:rPr lang="sv-SE" sz="1100" dirty="0"/>
                <a:t>Delmoduler</a:t>
              </a:r>
            </a:p>
          </p:txBody>
        </p:sp>
        <p:sp>
          <p:nvSpPr>
            <p:cNvPr id="39" name="textruta 38">
              <a:extLst>
                <a:ext uri="{FF2B5EF4-FFF2-40B4-BE49-F238E27FC236}">
                  <a16:creationId xmlns:a16="http://schemas.microsoft.com/office/drawing/2014/main" id="{C1DAB9F7-A026-B05E-D57B-80C4018E3803}"/>
                </a:ext>
              </a:extLst>
            </p:cNvPr>
            <p:cNvSpPr txBox="1"/>
            <p:nvPr/>
          </p:nvSpPr>
          <p:spPr>
            <a:xfrm>
              <a:off x="235011" y="1095469"/>
              <a:ext cx="1034257" cy="600164"/>
            </a:xfrm>
            <a:prstGeom prst="rect">
              <a:avLst/>
            </a:prstGeom>
            <a:noFill/>
          </p:spPr>
          <p:txBody>
            <a:bodyPr wrap="none" rtlCol="0">
              <a:spAutoFit/>
            </a:bodyPr>
            <a:lstStyle/>
            <a:p>
              <a:r>
                <a:rPr lang="sv-SE" sz="1100" dirty="0"/>
                <a:t>Användar-</a:t>
              </a:r>
              <a:br>
                <a:rPr lang="sv-SE" sz="1100" dirty="0"/>
              </a:br>
              <a:r>
                <a:rPr lang="sv-SE" sz="1100" dirty="0"/>
                <a:t>gränssnitts-</a:t>
              </a:r>
              <a:br>
                <a:rPr lang="sv-SE" sz="1100" dirty="0"/>
              </a:br>
              <a:r>
                <a:rPr lang="sv-SE" sz="1100" dirty="0"/>
                <a:t>moduler</a:t>
              </a:r>
            </a:p>
          </p:txBody>
        </p:sp>
        <p:sp>
          <p:nvSpPr>
            <p:cNvPr id="42" name="Pil: sparr 4">
              <a:extLst>
                <a:ext uri="{FF2B5EF4-FFF2-40B4-BE49-F238E27FC236}">
                  <a16:creationId xmlns:a16="http://schemas.microsoft.com/office/drawing/2014/main" id="{D3F2BF62-DB9E-D48B-12AF-1A5B599394E2}"/>
                </a:ext>
              </a:extLst>
            </p:cNvPr>
            <p:cNvSpPr txBox="1"/>
            <p:nvPr/>
          </p:nvSpPr>
          <p:spPr>
            <a:xfrm>
              <a:off x="1478348" y="1173982"/>
              <a:ext cx="572124" cy="443138"/>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t>White-</a:t>
              </a:r>
              <a:r>
                <a:rPr lang="sv-SE" sz="800" dirty="0" err="1"/>
                <a:t>label</a:t>
              </a:r>
              <a:endParaRPr lang="sv-SE" sz="800" kern="1200" dirty="0"/>
            </a:p>
          </p:txBody>
        </p:sp>
        <p:sp>
          <p:nvSpPr>
            <p:cNvPr id="43" name="Pil: sparr 4">
              <a:extLst>
                <a:ext uri="{FF2B5EF4-FFF2-40B4-BE49-F238E27FC236}">
                  <a16:creationId xmlns:a16="http://schemas.microsoft.com/office/drawing/2014/main" id="{D42FB612-00A8-9E3C-A851-2331BB42E344}"/>
                </a:ext>
              </a:extLst>
            </p:cNvPr>
            <p:cNvSpPr txBox="1"/>
            <p:nvPr/>
          </p:nvSpPr>
          <p:spPr>
            <a:xfrm>
              <a:off x="2050472" y="1173982"/>
              <a:ext cx="572124" cy="443138"/>
            </a:xfrm>
            <a:prstGeom prst="rect">
              <a:avLst/>
            </a:prstGeom>
            <a:solidFill>
              <a:srgbClr val="B23931">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RKM A</a:t>
              </a:r>
            </a:p>
          </p:txBody>
        </p:sp>
        <p:sp>
          <p:nvSpPr>
            <p:cNvPr id="45" name="Pil: sparr 4">
              <a:extLst>
                <a:ext uri="{FF2B5EF4-FFF2-40B4-BE49-F238E27FC236}">
                  <a16:creationId xmlns:a16="http://schemas.microsoft.com/office/drawing/2014/main" id="{C66BF0E0-11F7-2E91-0DB3-D0E9A10FCC65}"/>
                </a:ext>
              </a:extLst>
            </p:cNvPr>
            <p:cNvSpPr txBox="1"/>
            <p:nvPr/>
          </p:nvSpPr>
          <p:spPr>
            <a:xfrm>
              <a:off x="1478348" y="4350498"/>
              <a:ext cx="572124" cy="443138"/>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t>BankID</a:t>
              </a:r>
            </a:p>
          </p:txBody>
        </p:sp>
        <p:sp>
          <p:nvSpPr>
            <p:cNvPr id="46" name="Pil: sparr 4">
              <a:extLst>
                <a:ext uri="{FF2B5EF4-FFF2-40B4-BE49-F238E27FC236}">
                  <a16:creationId xmlns:a16="http://schemas.microsoft.com/office/drawing/2014/main" id="{125ADBB3-C90D-044A-2633-743EED61BCAE}"/>
                </a:ext>
              </a:extLst>
            </p:cNvPr>
            <p:cNvSpPr txBox="1"/>
            <p:nvPr/>
          </p:nvSpPr>
          <p:spPr>
            <a:xfrm>
              <a:off x="2050472" y="4350498"/>
              <a:ext cx="572124" cy="443138"/>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t>Freja </a:t>
              </a:r>
              <a:r>
                <a:rPr lang="sv-SE" sz="800" kern="1200" dirty="0" err="1"/>
                <a:t>OrgID</a:t>
              </a:r>
              <a:endParaRPr lang="sv-SE" sz="800" kern="1200" dirty="0"/>
            </a:p>
          </p:txBody>
        </p:sp>
        <p:sp>
          <p:nvSpPr>
            <p:cNvPr id="47" name="Pil: sparr 4">
              <a:extLst>
                <a:ext uri="{FF2B5EF4-FFF2-40B4-BE49-F238E27FC236}">
                  <a16:creationId xmlns:a16="http://schemas.microsoft.com/office/drawing/2014/main" id="{A68E9514-3E69-D8D5-B157-7C5754936494}"/>
                </a:ext>
              </a:extLst>
            </p:cNvPr>
            <p:cNvSpPr txBox="1"/>
            <p:nvPr/>
          </p:nvSpPr>
          <p:spPr>
            <a:xfrm>
              <a:off x="2628241" y="4350498"/>
              <a:ext cx="572124" cy="443138"/>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err="1"/>
                <a:t>OAuth</a:t>
              </a:r>
              <a:endParaRPr lang="sv-SE" sz="800" kern="1200" dirty="0"/>
            </a:p>
          </p:txBody>
        </p:sp>
        <p:sp>
          <p:nvSpPr>
            <p:cNvPr id="48" name="Pil: sparr 4">
              <a:extLst>
                <a:ext uri="{FF2B5EF4-FFF2-40B4-BE49-F238E27FC236}">
                  <a16:creationId xmlns:a16="http://schemas.microsoft.com/office/drawing/2014/main" id="{8BF41504-FC5E-0533-5AA0-DB71416E28F7}"/>
                </a:ext>
              </a:extLst>
            </p:cNvPr>
            <p:cNvSpPr txBox="1"/>
            <p:nvPr/>
          </p:nvSpPr>
          <p:spPr>
            <a:xfrm>
              <a:off x="3190760" y="4350498"/>
              <a:ext cx="572124" cy="443138"/>
            </a:xfrm>
            <a:prstGeom prst="rect">
              <a:avLst/>
            </a:prstGeom>
            <a:solidFill>
              <a:srgbClr val="B23931">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Egen-utvecklad</a:t>
              </a:r>
            </a:p>
          </p:txBody>
        </p:sp>
        <p:sp>
          <p:nvSpPr>
            <p:cNvPr id="49" name="textruta 48">
              <a:extLst>
                <a:ext uri="{FF2B5EF4-FFF2-40B4-BE49-F238E27FC236}">
                  <a16:creationId xmlns:a16="http://schemas.microsoft.com/office/drawing/2014/main" id="{91D09D0D-24D6-5A69-8357-3072E7A62AF7}"/>
                </a:ext>
              </a:extLst>
            </p:cNvPr>
            <p:cNvSpPr txBox="1"/>
            <p:nvPr/>
          </p:nvSpPr>
          <p:spPr>
            <a:xfrm>
              <a:off x="235011" y="4356623"/>
              <a:ext cx="1114408" cy="430887"/>
            </a:xfrm>
            <a:prstGeom prst="rect">
              <a:avLst/>
            </a:prstGeom>
            <a:noFill/>
          </p:spPr>
          <p:txBody>
            <a:bodyPr wrap="none" rtlCol="0">
              <a:spAutoFit/>
            </a:bodyPr>
            <a:lstStyle/>
            <a:p>
              <a:r>
                <a:rPr lang="sv-SE" sz="1100" dirty="0"/>
                <a:t>Integrations-</a:t>
              </a:r>
              <a:br>
                <a:rPr lang="sv-SE" sz="1100" dirty="0"/>
              </a:br>
              <a:r>
                <a:rPr lang="sv-SE" sz="1100" dirty="0"/>
                <a:t>moduler</a:t>
              </a:r>
            </a:p>
          </p:txBody>
        </p:sp>
        <p:sp>
          <p:nvSpPr>
            <p:cNvPr id="50" name="Pil: sparr 4">
              <a:extLst>
                <a:ext uri="{FF2B5EF4-FFF2-40B4-BE49-F238E27FC236}">
                  <a16:creationId xmlns:a16="http://schemas.microsoft.com/office/drawing/2014/main" id="{BE901A8D-1A7D-DABC-8F41-F998C39C3B25}"/>
                </a:ext>
              </a:extLst>
            </p:cNvPr>
            <p:cNvSpPr txBox="1"/>
            <p:nvPr/>
          </p:nvSpPr>
          <p:spPr>
            <a:xfrm>
              <a:off x="2628241" y="1173982"/>
              <a:ext cx="572124" cy="443138"/>
            </a:xfrm>
            <a:prstGeom prst="rect">
              <a:avLst/>
            </a:prstGeom>
            <a:solidFill>
              <a:srgbClr val="B23931">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RKM B</a:t>
              </a:r>
            </a:p>
          </p:txBody>
        </p:sp>
        <p:sp>
          <p:nvSpPr>
            <p:cNvPr id="51" name="Pil: sparr 4">
              <a:extLst>
                <a:ext uri="{FF2B5EF4-FFF2-40B4-BE49-F238E27FC236}">
                  <a16:creationId xmlns:a16="http://schemas.microsoft.com/office/drawing/2014/main" id="{378E5425-BFB4-6BC5-C53F-A1B8CB7A4EBF}"/>
                </a:ext>
              </a:extLst>
            </p:cNvPr>
            <p:cNvSpPr txBox="1"/>
            <p:nvPr/>
          </p:nvSpPr>
          <p:spPr>
            <a:xfrm>
              <a:off x="3190760" y="1173982"/>
              <a:ext cx="572124" cy="443138"/>
            </a:xfrm>
            <a:prstGeom prst="rect">
              <a:avLst/>
            </a:prstGeom>
            <a:solidFill>
              <a:srgbClr val="B23931">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solidFill>
                    <a:schemeClr val="tx1"/>
                  </a:solidFill>
                </a:rPr>
                <a:t>…</a:t>
              </a:r>
              <a:endParaRPr lang="sv-SE" sz="800" kern="1200" dirty="0">
                <a:solidFill>
                  <a:schemeClr val="tx1"/>
                </a:solidFill>
              </a:endParaRPr>
            </a:p>
          </p:txBody>
        </p:sp>
        <p:sp>
          <p:nvSpPr>
            <p:cNvPr id="52" name="Pil: sparr 4">
              <a:extLst>
                <a:ext uri="{FF2B5EF4-FFF2-40B4-BE49-F238E27FC236}">
                  <a16:creationId xmlns:a16="http://schemas.microsoft.com/office/drawing/2014/main" id="{A5D5482B-9AF6-521B-4DD7-A49A3E91D86E}"/>
                </a:ext>
              </a:extLst>
            </p:cNvPr>
            <p:cNvSpPr txBox="1"/>
            <p:nvPr/>
          </p:nvSpPr>
          <p:spPr>
            <a:xfrm>
              <a:off x="4130379" y="1173982"/>
              <a:ext cx="572124" cy="443138"/>
            </a:xfrm>
            <a:prstGeom prst="rect">
              <a:avLst/>
            </a:prstGeom>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t>White-</a:t>
              </a:r>
              <a:r>
                <a:rPr lang="sv-SE" sz="800" dirty="0" err="1"/>
                <a:t>label</a:t>
              </a:r>
              <a:endParaRPr lang="sv-SE" sz="800" kern="1200" dirty="0"/>
            </a:p>
          </p:txBody>
        </p:sp>
        <p:sp>
          <p:nvSpPr>
            <p:cNvPr id="53" name="Pil: sparr 4">
              <a:extLst>
                <a:ext uri="{FF2B5EF4-FFF2-40B4-BE49-F238E27FC236}">
                  <a16:creationId xmlns:a16="http://schemas.microsoft.com/office/drawing/2014/main" id="{BEBAC99E-813A-1CCF-74EF-4F5D3F525DB6}"/>
                </a:ext>
              </a:extLst>
            </p:cNvPr>
            <p:cNvSpPr txBox="1"/>
            <p:nvPr/>
          </p:nvSpPr>
          <p:spPr>
            <a:xfrm>
              <a:off x="4702503" y="1173982"/>
              <a:ext cx="572124" cy="443138"/>
            </a:xfrm>
            <a:prstGeom prst="rect">
              <a:avLst/>
            </a:prstGeom>
            <a:solidFill>
              <a:schemeClr val="accent1">
                <a:alpha val="29804"/>
              </a:scheme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RKM A</a:t>
              </a:r>
            </a:p>
          </p:txBody>
        </p:sp>
        <p:sp>
          <p:nvSpPr>
            <p:cNvPr id="54" name="Pil: sparr 4">
              <a:extLst>
                <a:ext uri="{FF2B5EF4-FFF2-40B4-BE49-F238E27FC236}">
                  <a16:creationId xmlns:a16="http://schemas.microsoft.com/office/drawing/2014/main" id="{622551A3-A551-86DB-B894-DAB988797DBF}"/>
                </a:ext>
              </a:extLst>
            </p:cNvPr>
            <p:cNvSpPr txBox="1"/>
            <p:nvPr/>
          </p:nvSpPr>
          <p:spPr>
            <a:xfrm>
              <a:off x="5280272" y="1173982"/>
              <a:ext cx="572124" cy="443138"/>
            </a:xfrm>
            <a:prstGeom prst="rect">
              <a:avLst/>
            </a:prstGeom>
            <a:solidFill>
              <a:schemeClr val="accent1">
                <a:alpha val="29804"/>
              </a:scheme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RKM B</a:t>
              </a:r>
            </a:p>
          </p:txBody>
        </p:sp>
        <p:sp>
          <p:nvSpPr>
            <p:cNvPr id="55" name="Pil: sparr 4">
              <a:extLst>
                <a:ext uri="{FF2B5EF4-FFF2-40B4-BE49-F238E27FC236}">
                  <a16:creationId xmlns:a16="http://schemas.microsoft.com/office/drawing/2014/main" id="{721F060A-7684-D105-4D5F-84BCFC0C7370}"/>
                </a:ext>
              </a:extLst>
            </p:cNvPr>
            <p:cNvSpPr txBox="1"/>
            <p:nvPr/>
          </p:nvSpPr>
          <p:spPr>
            <a:xfrm>
              <a:off x="5842791" y="1173982"/>
              <a:ext cx="572124" cy="443138"/>
            </a:xfrm>
            <a:prstGeom prst="rect">
              <a:avLst/>
            </a:prstGeom>
            <a:solidFill>
              <a:schemeClr val="accent1">
                <a:alpha val="29804"/>
              </a:scheme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solidFill>
                    <a:schemeClr val="tx1"/>
                  </a:solidFill>
                </a:rPr>
                <a:t>…</a:t>
              </a:r>
              <a:endParaRPr lang="sv-SE" sz="800" kern="1200" dirty="0">
                <a:solidFill>
                  <a:schemeClr val="tx1"/>
                </a:solidFill>
              </a:endParaRPr>
            </a:p>
          </p:txBody>
        </p:sp>
        <p:sp>
          <p:nvSpPr>
            <p:cNvPr id="56" name="textruta 55">
              <a:extLst>
                <a:ext uri="{FF2B5EF4-FFF2-40B4-BE49-F238E27FC236}">
                  <a16:creationId xmlns:a16="http://schemas.microsoft.com/office/drawing/2014/main" id="{C3999E96-7391-9372-E483-DC67EC945613}"/>
                </a:ext>
              </a:extLst>
            </p:cNvPr>
            <p:cNvSpPr txBox="1"/>
            <p:nvPr/>
          </p:nvSpPr>
          <p:spPr>
            <a:xfrm>
              <a:off x="235011" y="5036865"/>
              <a:ext cx="896399" cy="600164"/>
            </a:xfrm>
            <a:prstGeom prst="rect">
              <a:avLst/>
            </a:prstGeom>
            <a:noFill/>
          </p:spPr>
          <p:txBody>
            <a:bodyPr wrap="none" rtlCol="0">
              <a:spAutoFit/>
            </a:bodyPr>
            <a:lstStyle/>
            <a:p>
              <a:r>
                <a:rPr lang="sv-SE" sz="1100" dirty="0"/>
                <a:t>Externa</a:t>
              </a:r>
              <a:br>
                <a:rPr lang="sv-SE" sz="1100" dirty="0"/>
              </a:br>
              <a:r>
                <a:rPr lang="sv-SE" sz="1100" dirty="0"/>
                <a:t>system-</a:t>
              </a:r>
              <a:br>
                <a:rPr lang="sv-SE" sz="1100" dirty="0"/>
              </a:br>
              <a:r>
                <a:rPr lang="sv-SE" sz="1100" dirty="0"/>
                <a:t>gränssnitt</a:t>
              </a:r>
            </a:p>
          </p:txBody>
        </p:sp>
        <p:sp>
          <p:nvSpPr>
            <p:cNvPr id="57" name="Pil: sparr 4">
              <a:extLst>
                <a:ext uri="{FF2B5EF4-FFF2-40B4-BE49-F238E27FC236}">
                  <a16:creationId xmlns:a16="http://schemas.microsoft.com/office/drawing/2014/main" id="{816BF0DD-9A42-E91B-B924-AD5B0C2A436E}"/>
                </a:ext>
              </a:extLst>
            </p:cNvPr>
            <p:cNvSpPr txBox="1"/>
            <p:nvPr/>
          </p:nvSpPr>
          <p:spPr>
            <a:xfrm>
              <a:off x="1478348" y="5118179"/>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BankID</a:t>
              </a:r>
            </a:p>
          </p:txBody>
        </p:sp>
        <p:sp>
          <p:nvSpPr>
            <p:cNvPr id="58" name="Pil: sparr 4">
              <a:extLst>
                <a:ext uri="{FF2B5EF4-FFF2-40B4-BE49-F238E27FC236}">
                  <a16:creationId xmlns:a16="http://schemas.microsoft.com/office/drawing/2014/main" id="{1C11B7FB-8B3F-9B0A-7F7D-40DAB8530DF4}"/>
                </a:ext>
              </a:extLst>
            </p:cNvPr>
            <p:cNvSpPr txBox="1"/>
            <p:nvPr/>
          </p:nvSpPr>
          <p:spPr>
            <a:xfrm>
              <a:off x="2050472" y="5118179"/>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Freja </a:t>
              </a:r>
              <a:r>
                <a:rPr lang="sv-SE" sz="800" kern="1200" dirty="0" err="1">
                  <a:solidFill>
                    <a:schemeClr val="tx1"/>
                  </a:solidFill>
                </a:rPr>
                <a:t>OrgID</a:t>
              </a:r>
              <a:endParaRPr lang="sv-SE" sz="800" kern="1200" dirty="0">
                <a:solidFill>
                  <a:schemeClr val="tx1"/>
                </a:solidFill>
              </a:endParaRPr>
            </a:p>
          </p:txBody>
        </p:sp>
        <p:sp>
          <p:nvSpPr>
            <p:cNvPr id="59" name="Pil: sparr 4">
              <a:extLst>
                <a:ext uri="{FF2B5EF4-FFF2-40B4-BE49-F238E27FC236}">
                  <a16:creationId xmlns:a16="http://schemas.microsoft.com/office/drawing/2014/main" id="{1B1A4D50-CD0C-29DC-B41A-40C47D17F48B}"/>
                </a:ext>
              </a:extLst>
            </p:cNvPr>
            <p:cNvSpPr txBox="1"/>
            <p:nvPr/>
          </p:nvSpPr>
          <p:spPr>
            <a:xfrm>
              <a:off x="2628241" y="5118179"/>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a:t>
              </a:r>
            </a:p>
          </p:txBody>
        </p:sp>
        <p:sp>
          <p:nvSpPr>
            <p:cNvPr id="60" name="Pil: sparr 4">
              <a:extLst>
                <a:ext uri="{FF2B5EF4-FFF2-40B4-BE49-F238E27FC236}">
                  <a16:creationId xmlns:a16="http://schemas.microsoft.com/office/drawing/2014/main" id="{E85F9E3E-0B49-46BE-1119-D59BC8ADCC57}"/>
                </a:ext>
              </a:extLst>
            </p:cNvPr>
            <p:cNvSpPr txBox="1"/>
            <p:nvPr/>
          </p:nvSpPr>
          <p:spPr>
            <a:xfrm>
              <a:off x="4127180" y="4343909"/>
              <a:ext cx="763953" cy="443138"/>
            </a:xfrm>
            <a:prstGeom prst="rect">
              <a:avLst/>
            </a:prstGeom>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t>Servicerese-fordons-plattform</a:t>
              </a:r>
              <a:endParaRPr lang="sv-SE" sz="800" kern="1200" dirty="0"/>
            </a:p>
          </p:txBody>
        </p:sp>
        <p:sp>
          <p:nvSpPr>
            <p:cNvPr id="61" name="Pil: sparr 4">
              <a:extLst>
                <a:ext uri="{FF2B5EF4-FFF2-40B4-BE49-F238E27FC236}">
                  <a16:creationId xmlns:a16="http://schemas.microsoft.com/office/drawing/2014/main" id="{66F2E4E9-F664-4F69-A495-A1F08CBA23C2}"/>
                </a:ext>
              </a:extLst>
            </p:cNvPr>
            <p:cNvSpPr txBox="1"/>
            <p:nvPr/>
          </p:nvSpPr>
          <p:spPr>
            <a:xfrm>
              <a:off x="4892650" y="4343909"/>
              <a:ext cx="763953" cy="443138"/>
            </a:xfrm>
            <a:prstGeom prst="rect">
              <a:avLst/>
            </a:prstGeom>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lvl1pPr>
            </a:lstStyle>
            <a:p>
              <a:r>
                <a:rPr lang="sv-SE" dirty="0"/>
                <a:t>FRIDA</a:t>
              </a:r>
            </a:p>
          </p:txBody>
        </p:sp>
        <p:sp>
          <p:nvSpPr>
            <p:cNvPr id="62" name="Pil: sparr 4">
              <a:extLst>
                <a:ext uri="{FF2B5EF4-FFF2-40B4-BE49-F238E27FC236}">
                  <a16:creationId xmlns:a16="http://schemas.microsoft.com/office/drawing/2014/main" id="{094F925C-4BA3-7131-232D-FC59CC73368E}"/>
                </a:ext>
              </a:extLst>
            </p:cNvPr>
            <p:cNvSpPr txBox="1"/>
            <p:nvPr/>
          </p:nvSpPr>
          <p:spPr>
            <a:xfrm>
              <a:off x="5655439" y="4343909"/>
              <a:ext cx="759475" cy="443138"/>
            </a:xfrm>
            <a:prstGeom prst="rect">
              <a:avLst/>
            </a:prstGeom>
            <a:solidFill>
              <a:schemeClr val="accent1">
                <a:alpha val="29804"/>
              </a:scheme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solidFill>
                    <a:schemeClr val="tx1"/>
                  </a:solidFill>
                </a:rPr>
                <a:t>Egen-utvecklad</a:t>
              </a:r>
              <a:endParaRPr lang="sv-SE" sz="800" kern="1200" dirty="0">
                <a:solidFill>
                  <a:schemeClr val="tx1"/>
                </a:solidFill>
              </a:endParaRPr>
            </a:p>
          </p:txBody>
        </p:sp>
        <p:sp>
          <p:nvSpPr>
            <p:cNvPr id="63" name="Pil: sparr 4">
              <a:extLst>
                <a:ext uri="{FF2B5EF4-FFF2-40B4-BE49-F238E27FC236}">
                  <a16:creationId xmlns:a16="http://schemas.microsoft.com/office/drawing/2014/main" id="{090B867F-AC76-AEDC-5870-4BCCEF6D517E}"/>
                </a:ext>
              </a:extLst>
            </p:cNvPr>
            <p:cNvSpPr txBox="1"/>
            <p:nvPr/>
          </p:nvSpPr>
          <p:spPr>
            <a:xfrm>
              <a:off x="4136524" y="5104596"/>
              <a:ext cx="763953"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Bluetooth</a:t>
              </a:r>
              <a:br>
                <a:rPr lang="sv-SE" dirty="0"/>
              </a:br>
              <a:r>
                <a:rPr lang="sv-SE" dirty="0"/>
                <a:t>Fordons-enhet</a:t>
              </a:r>
            </a:p>
          </p:txBody>
        </p:sp>
        <p:sp>
          <p:nvSpPr>
            <p:cNvPr id="64" name="Pil: sparr 4">
              <a:extLst>
                <a:ext uri="{FF2B5EF4-FFF2-40B4-BE49-F238E27FC236}">
                  <a16:creationId xmlns:a16="http://schemas.microsoft.com/office/drawing/2014/main" id="{6912C06E-D00C-5C1A-6DAA-9AFCF71899EC}"/>
                </a:ext>
              </a:extLst>
            </p:cNvPr>
            <p:cNvSpPr txBox="1"/>
            <p:nvPr/>
          </p:nvSpPr>
          <p:spPr>
            <a:xfrm>
              <a:off x="4904440" y="5104596"/>
              <a:ext cx="763953"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FRIDA</a:t>
              </a:r>
              <a:br>
                <a:rPr lang="sv-SE" dirty="0"/>
              </a:br>
              <a:r>
                <a:rPr lang="sv-SE" dirty="0"/>
                <a:t>API</a:t>
              </a:r>
            </a:p>
          </p:txBody>
        </p:sp>
        <p:sp>
          <p:nvSpPr>
            <p:cNvPr id="65" name="Pil: sparr 4">
              <a:extLst>
                <a:ext uri="{FF2B5EF4-FFF2-40B4-BE49-F238E27FC236}">
                  <a16:creationId xmlns:a16="http://schemas.microsoft.com/office/drawing/2014/main" id="{A49BED2D-DBA6-B8F2-8F2D-D8677643F1B2}"/>
                </a:ext>
              </a:extLst>
            </p:cNvPr>
            <p:cNvSpPr txBox="1"/>
            <p:nvPr/>
          </p:nvSpPr>
          <p:spPr>
            <a:xfrm>
              <a:off x="5668393" y="5104596"/>
              <a:ext cx="763953"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t>
              </a:r>
            </a:p>
          </p:txBody>
        </p:sp>
        <p:sp>
          <p:nvSpPr>
            <p:cNvPr id="66" name="Pil: sparr 4">
              <a:extLst>
                <a:ext uri="{FF2B5EF4-FFF2-40B4-BE49-F238E27FC236}">
                  <a16:creationId xmlns:a16="http://schemas.microsoft.com/office/drawing/2014/main" id="{7694A532-DC28-7521-746A-A950A0366C0A}"/>
                </a:ext>
              </a:extLst>
            </p:cNvPr>
            <p:cNvSpPr txBox="1"/>
            <p:nvPr/>
          </p:nvSpPr>
          <p:spPr>
            <a:xfrm>
              <a:off x="6779209" y="1171820"/>
              <a:ext cx="572124" cy="443138"/>
            </a:xfrm>
            <a:prstGeom prst="rect">
              <a:avLst/>
            </a:prstGeom>
            <a:solidFill>
              <a:schemeClr val="accent6"/>
            </a:solidFill>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t>White-</a:t>
              </a:r>
              <a:r>
                <a:rPr lang="sv-SE" sz="800" dirty="0" err="1"/>
                <a:t>label</a:t>
              </a:r>
              <a:endParaRPr lang="sv-SE" sz="800" kern="1200" dirty="0"/>
            </a:p>
          </p:txBody>
        </p:sp>
        <p:sp>
          <p:nvSpPr>
            <p:cNvPr id="67" name="Pil: sparr 4">
              <a:extLst>
                <a:ext uri="{FF2B5EF4-FFF2-40B4-BE49-F238E27FC236}">
                  <a16:creationId xmlns:a16="http://schemas.microsoft.com/office/drawing/2014/main" id="{5E9A31F5-96CA-5876-D26D-422543650A7C}"/>
                </a:ext>
              </a:extLst>
            </p:cNvPr>
            <p:cNvSpPr txBox="1"/>
            <p:nvPr/>
          </p:nvSpPr>
          <p:spPr>
            <a:xfrm>
              <a:off x="7351333" y="1171820"/>
              <a:ext cx="572124" cy="443138"/>
            </a:xfrm>
            <a:prstGeom prst="rect">
              <a:avLst/>
            </a:prstGeom>
            <a:solidFill>
              <a:srgbClr val="3E8853">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RKM A</a:t>
              </a:r>
            </a:p>
          </p:txBody>
        </p:sp>
        <p:sp>
          <p:nvSpPr>
            <p:cNvPr id="68" name="Pil: sparr 4">
              <a:extLst>
                <a:ext uri="{FF2B5EF4-FFF2-40B4-BE49-F238E27FC236}">
                  <a16:creationId xmlns:a16="http://schemas.microsoft.com/office/drawing/2014/main" id="{2639A496-C2F5-5779-D2E3-588C4DAB8983}"/>
                </a:ext>
              </a:extLst>
            </p:cNvPr>
            <p:cNvSpPr txBox="1"/>
            <p:nvPr/>
          </p:nvSpPr>
          <p:spPr>
            <a:xfrm>
              <a:off x="7929102" y="1171820"/>
              <a:ext cx="572124" cy="443138"/>
            </a:xfrm>
            <a:prstGeom prst="rect">
              <a:avLst/>
            </a:prstGeom>
            <a:solidFill>
              <a:srgbClr val="3E8853">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RKM B</a:t>
              </a:r>
            </a:p>
          </p:txBody>
        </p:sp>
        <p:sp>
          <p:nvSpPr>
            <p:cNvPr id="69" name="Pil: sparr 4">
              <a:extLst>
                <a:ext uri="{FF2B5EF4-FFF2-40B4-BE49-F238E27FC236}">
                  <a16:creationId xmlns:a16="http://schemas.microsoft.com/office/drawing/2014/main" id="{A8321F2B-5297-EF4F-0C97-D687867FFC4E}"/>
                </a:ext>
              </a:extLst>
            </p:cNvPr>
            <p:cNvSpPr txBox="1"/>
            <p:nvPr/>
          </p:nvSpPr>
          <p:spPr>
            <a:xfrm>
              <a:off x="8491621" y="1171820"/>
              <a:ext cx="572124" cy="443138"/>
            </a:xfrm>
            <a:prstGeom prst="rect">
              <a:avLst/>
            </a:prstGeom>
            <a:solidFill>
              <a:srgbClr val="3E8853">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solidFill>
                    <a:schemeClr val="tx1"/>
                  </a:solidFill>
                </a:rPr>
                <a:t>…</a:t>
              </a:r>
              <a:endParaRPr lang="sv-SE" sz="800" kern="1200" dirty="0">
                <a:solidFill>
                  <a:schemeClr val="tx1"/>
                </a:solidFill>
              </a:endParaRPr>
            </a:p>
          </p:txBody>
        </p:sp>
        <p:sp>
          <p:nvSpPr>
            <p:cNvPr id="70" name="Pil: sparr 4">
              <a:extLst>
                <a:ext uri="{FF2B5EF4-FFF2-40B4-BE49-F238E27FC236}">
                  <a16:creationId xmlns:a16="http://schemas.microsoft.com/office/drawing/2014/main" id="{6A90EDE1-4DE4-56DE-F576-49201DD8E233}"/>
                </a:ext>
              </a:extLst>
            </p:cNvPr>
            <p:cNvSpPr txBox="1"/>
            <p:nvPr/>
          </p:nvSpPr>
          <p:spPr>
            <a:xfrm>
              <a:off x="6776009" y="1933993"/>
              <a:ext cx="763953" cy="443138"/>
            </a:xfrm>
            <a:prstGeom prst="rect">
              <a:avLst/>
            </a:prstGeom>
            <a:solidFill>
              <a:srgbClr val="3E8853">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Anpassning</a:t>
              </a:r>
              <a:br>
                <a:rPr lang="sv-SE" dirty="0"/>
              </a:br>
              <a:r>
                <a:rPr lang="sv-SE" dirty="0"/>
                <a:t>RKM A</a:t>
              </a:r>
            </a:p>
          </p:txBody>
        </p:sp>
        <p:sp>
          <p:nvSpPr>
            <p:cNvPr id="71" name="Pil: sparr 4">
              <a:extLst>
                <a:ext uri="{FF2B5EF4-FFF2-40B4-BE49-F238E27FC236}">
                  <a16:creationId xmlns:a16="http://schemas.microsoft.com/office/drawing/2014/main" id="{F555BA85-0882-3726-2F99-F887220A1599}"/>
                </a:ext>
              </a:extLst>
            </p:cNvPr>
            <p:cNvSpPr txBox="1"/>
            <p:nvPr/>
          </p:nvSpPr>
          <p:spPr>
            <a:xfrm>
              <a:off x="7544793" y="1933993"/>
              <a:ext cx="763953" cy="443138"/>
            </a:xfrm>
            <a:prstGeom prst="rect">
              <a:avLst/>
            </a:prstGeom>
            <a:solidFill>
              <a:srgbClr val="3E8853">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Anpassning</a:t>
              </a:r>
              <a:br>
                <a:rPr lang="sv-SE" dirty="0"/>
              </a:br>
              <a:r>
                <a:rPr lang="sv-SE" dirty="0"/>
                <a:t>RKM B</a:t>
              </a:r>
            </a:p>
          </p:txBody>
        </p:sp>
        <p:sp>
          <p:nvSpPr>
            <p:cNvPr id="72" name="Pil: sparr 4">
              <a:extLst>
                <a:ext uri="{FF2B5EF4-FFF2-40B4-BE49-F238E27FC236}">
                  <a16:creationId xmlns:a16="http://schemas.microsoft.com/office/drawing/2014/main" id="{EA6F1310-EE05-DD39-9F65-7AAC6102D5B0}"/>
                </a:ext>
              </a:extLst>
            </p:cNvPr>
            <p:cNvSpPr txBox="1"/>
            <p:nvPr/>
          </p:nvSpPr>
          <p:spPr>
            <a:xfrm>
              <a:off x="8304269" y="1933993"/>
              <a:ext cx="763953" cy="443138"/>
            </a:xfrm>
            <a:prstGeom prst="rect">
              <a:avLst/>
            </a:prstGeom>
            <a:solidFill>
              <a:srgbClr val="3E8853">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t>
              </a:r>
            </a:p>
          </p:txBody>
        </p:sp>
        <p:sp>
          <p:nvSpPr>
            <p:cNvPr id="73" name="Pil: sparr 4">
              <a:extLst>
                <a:ext uri="{FF2B5EF4-FFF2-40B4-BE49-F238E27FC236}">
                  <a16:creationId xmlns:a16="http://schemas.microsoft.com/office/drawing/2014/main" id="{CFEF7C7C-9B9C-B1D2-0A4A-5EAEA5B07CF8}"/>
                </a:ext>
              </a:extLst>
            </p:cNvPr>
            <p:cNvSpPr txBox="1"/>
            <p:nvPr/>
          </p:nvSpPr>
          <p:spPr>
            <a:xfrm>
              <a:off x="6772859" y="4343909"/>
              <a:ext cx="763953" cy="443138"/>
            </a:xfrm>
            <a:prstGeom prst="rect">
              <a:avLst/>
            </a:prstGeom>
            <a:solidFill>
              <a:schemeClr val="accent6"/>
            </a:solidFill>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lvl1pPr>
            </a:lstStyle>
            <a:p>
              <a:r>
                <a:rPr lang="sv-SE" dirty="0"/>
                <a:t>Integration</a:t>
              </a:r>
              <a:br>
                <a:rPr lang="sv-SE" dirty="0"/>
              </a:br>
              <a:r>
                <a:rPr lang="sv-SE" dirty="0"/>
                <a:t>planerings-system A</a:t>
              </a:r>
            </a:p>
          </p:txBody>
        </p:sp>
        <p:sp>
          <p:nvSpPr>
            <p:cNvPr id="74" name="Pil: sparr 4">
              <a:extLst>
                <a:ext uri="{FF2B5EF4-FFF2-40B4-BE49-F238E27FC236}">
                  <a16:creationId xmlns:a16="http://schemas.microsoft.com/office/drawing/2014/main" id="{50E2C14A-E9DA-64F5-A0A3-2BFB48EEDC36}"/>
                </a:ext>
              </a:extLst>
            </p:cNvPr>
            <p:cNvSpPr txBox="1"/>
            <p:nvPr/>
          </p:nvSpPr>
          <p:spPr>
            <a:xfrm>
              <a:off x="7541643" y="4343909"/>
              <a:ext cx="763953" cy="443138"/>
            </a:xfrm>
            <a:prstGeom prst="rect">
              <a:avLst/>
            </a:prstGeom>
            <a:solidFill>
              <a:srgbClr val="3E8853">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Integration</a:t>
              </a:r>
              <a:br>
                <a:rPr lang="sv-SE" dirty="0"/>
              </a:br>
              <a:r>
                <a:rPr lang="sv-SE" dirty="0"/>
                <a:t>planerings-system B</a:t>
              </a:r>
            </a:p>
          </p:txBody>
        </p:sp>
        <p:sp>
          <p:nvSpPr>
            <p:cNvPr id="75" name="Pil: sparr 4">
              <a:extLst>
                <a:ext uri="{FF2B5EF4-FFF2-40B4-BE49-F238E27FC236}">
                  <a16:creationId xmlns:a16="http://schemas.microsoft.com/office/drawing/2014/main" id="{DAC955CD-1D20-A6DF-A764-8653B9F7CA48}"/>
                </a:ext>
              </a:extLst>
            </p:cNvPr>
            <p:cNvSpPr txBox="1"/>
            <p:nvPr/>
          </p:nvSpPr>
          <p:spPr>
            <a:xfrm>
              <a:off x="6776363" y="5104596"/>
              <a:ext cx="763953"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Planerings-system A</a:t>
              </a:r>
              <a:br>
                <a:rPr lang="sv-SE" dirty="0"/>
              </a:br>
              <a:r>
                <a:rPr lang="sv-SE" dirty="0"/>
                <a:t>API</a:t>
              </a:r>
            </a:p>
          </p:txBody>
        </p:sp>
        <p:sp>
          <p:nvSpPr>
            <p:cNvPr id="76" name="Pil: sparr 4">
              <a:extLst>
                <a:ext uri="{FF2B5EF4-FFF2-40B4-BE49-F238E27FC236}">
                  <a16:creationId xmlns:a16="http://schemas.microsoft.com/office/drawing/2014/main" id="{DEB52A08-29F5-17D4-FAC2-C0FFF0B6785F}"/>
                </a:ext>
              </a:extLst>
            </p:cNvPr>
            <p:cNvSpPr txBox="1"/>
            <p:nvPr/>
          </p:nvSpPr>
          <p:spPr>
            <a:xfrm>
              <a:off x="7540316" y="5104596"/>
              <a:ext cx="763953"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Planerings-system B</a:t>
              </a:r>
              <a:br>
                <a:rPr lang="sv-SE" dirty="0"/>
              </a:br>
              <a:r>
                <a:rPr lang="sv-SE" dirty="0"/>
                <a:t>API</a:t>
              </a:r>
            </a:p>
          </p:txBody>
        </p:sp>
        <p:sp>
          <p:nvSpPr>
            <p:cNvPr id="77" name="Pil: sparr 4">
              <a:extLst>
                <a:ext uri="{FF2B5EF4-FFF2-40B4-BE49-F238E27FC236}">
                  <a16:creationId xmlns:a16="http://schemas.microsoft.com/office/drawing/2014/main" id="{1281CE64-D08E-7EA8-1E8D-7ADEE70B1960}"/>
                </a:ext>
              </a:extLst>
            </p:cNvPr>
            <p:cNvSpPr txBox="1"/>
            <p:nvPr/>
          </p:nvSpPr>
          <p:spPr>
            <a:xfrm>
              <a:off x="8304269" y="4342943"/>
              <a:ext cx="763953" cy="443138"/>
            </a:xfrm>
            <a:prstGeom prst="rect">
              <a:avLst/>
            </a:prstGeom>
            <a:solidFill>
              <a:srgbClr val="3E8853">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t>
              </a:r>
            </a:p>
          </p:txBody>
        </p:sp>
        <p:sp>
          <p:nvSpPr>
            <p:cNvPr id="78" name="Pil: sparr 4">
              <a:extLst>
                <a:ext uri="{FF2B5EF4-FFF2-40B4-BE49-F238E27FC236}">
                  <a16:creationId xmlns:a16="http://schemas.microsoft.com/office/drawing/2014/main" id="{8E194FFF-82C2-2BED-737C-23877D03682E}"/>
                </a:ext>
              </a:extLst>
            </p:cNvPr>
            <p:cNvSpPr txBox="1"/>
            <p:nvPr/>
          </p:nvSpPr>
          <p:spPr>
            <a:xfrm>
              <a:off x="8299268" y="5104596"/>
              <a:ext cx="763953"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t>
              </a:r>
            </a:p>
          </p:txBody>
        </p:sp>
        <p:sp>
          <p:nvSpPr>
            <p:cNvPr id="79" name="Pil: sparr 4">
              <a:extLst>
                <a:ext uri="{FF2B5EF4-FFF2-40B4-BE49-F238E27FC236}">
                  <a16:creationId xmlns:a16="http://schemas.microsoft.com/office/drawing/2014/main" id="{039397B0-A406-B050-8567-11B80429D08D}"/>
                </a:ext>
              </a:extLst>
            </p:cNvPr>
            <p:cNvSpPr txBox="1"/>
            <p:nvPr/>
          </p:nvSpPr>
          <p:spPr>
            <a:xfrm>
              <a:off x="9421825" y="1171820"/>
              <a:ext cx="572124" cy="443138"/>
            </a:xfrm>
            <a:prstGeom prst="rect">
              <a:avLst/>
            </a:prstGeom>
            <a:solidFill>
              <a:schemeClr val="accent2"/>
            </a:solidFill>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solidFill>
                    <a:schemeClr val="tx1"/>
                  </a:solidFill>
                </a:rPr>
                <a:t>White-</a:t>
              </a:r>
              <a:r>
                <a:rPr lang="sv-SE" sz="800" dirty="0" err="1">
                  <a:solidFill>
                    <a:schemeClr val="tx1"/>
                  </a:solidFill>
                </a:rPr>
                <a:t>label</a:t>
              </a:r>
              <a:endParaRPr lang="sv-SE" sz="800" kern="1200" dirty="0">
                <a:solidFill>
                  <a:schemeClr val="tx1"/>
                </a:solidFill>
              </a:endParaRPr>
            </a:p>
          </p:txBody>
        </p:sp>
        <p:sp>
          <p:nvSpPr>
            <p:cNvPr id="80" name="Pil: sparr 4">
              <a:extLst>
                <a:ext uri="{FF2B5EF4-FFF2-40B4-BE49-F238E27FC236}">
                  <a16:creationId xmlns:a16="http://schemas.microsoft.com/office/drawing/2014/main" id="{48FADD0F-8ADD-FD1F-3B7C-CA9A5954574D}"/>
                </a:ext>
              </a:extLst>
            </p:cNvPr>
            <p:cNvSpPr txBox="1"/>
            <p:nvPr/>
          </p:nvSpPr>
          <p:spPr>
            <a:xfrm>
              <a:off x="9993949" y="1171820"/>
              <a:ext cx="572124" cy="443138"/>
            </a:xfrm>
            <a:prstGeom prst="rect">
              <a:avLst/>
            </a:prstGeom>
            <a:solidFill>
              <a:srgbClr val="FCAF16">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RKM A</a:t>
              </a:r>
            </a:p>
          </p:txBody>
        </p:sp>
        <p:sp>
          <p:nvSpPr>
            <p:cNvPr id="81" name="Pil: sparr 4">
              <a:extLst>
                <a:ext uri="{FF2B5EF4-FFF2-40B4-BE49-F238E27FC236}">
                  <a16:creationId xmlns:a16="http://schemas.microsoft.com/office/drawing/2014/main" id="{19BB0A7A-F386-B8ED-1C3A-5999EDEAAFA3}"/>
                </a:ext>
              </a:extLst>
            </p:cNvPr>
            <p:cNvSpPr txBox="1"/>
            <p:nvPr/>
          </p:nvSpPr>
          <p:spPr>
            <a:xfrm>
              <a:off x="10571718" y="1171820"/>
              <a:ext cx="572124" cy="443138"/>
            </a:xfrm>
            <a:prstGeom prst="rect">
              <a:avLst/>
            </a:prstGeom>
            <a:solidFill>
              <a:srgbClr val="FCAF16">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RKM B</a:t>
              </a:r>
            </a:p>
          </p:txBody>
        </p:sp>
        <p:sp>
          <p:nvSpPr>
            <p:cNvPr id="82" name="Pil: sparr 4">
              <a:extLst>
                <a:ext uri="{FF2B5EF4-FFF2-40B4-BE49-F238E27FC236}">
                  <a16:creationId xmlns:a16="http://schemas.microsoft.com/office/drawing/2014/main" id="{B270EE4B-3DAB-9A03-28FE-8DFD74CD5B6C}"/>
                </a:ext>
              </a:extLst>
            </p:cNvPr>
            <p:cNvSpPr txBox="1"/>
            <p:nvPr/>
          </p:nvSpPr>
          <p:spPr>
            <a:xfrm>
              <a:off x="11134237" y="1171820"/>
              <a:ext cx="572124" cy="443138"/>
            </a:xfrm>
            <a:prstGeom prst="rect">
              <a:avLst/>
            </a:prstGeom>
            <a:solidFill>
              <a:srgbClr val="FCAF16">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dirty="0">
                  <a:solidFill>
                    <a:schemeClr val="tx1"/>
                  </a:solidFill>
                </a:rPr>
                <a:t>…</a:t>
              </a:r>
              <a:endParaRPr lang="sv-SE" sz="800" kern="1200" dirty="0">
                <a:solidFill>
                  <a:schemeClr val="tx1"/>
                </a:solidFill>
              </a:endParaRPr>
            </a:p>
          </p:txBody>
        </p:sp>
        <p:sp>
          <p:nvSpPr>
            <p:cNvPr id="83" name="Pil: sparr 4">
              <a:extLst>
                <a:ext uri="{FF2B5EF4-FFF2-40B4-BE49-F238E27FC236}">
                  <a16:creationId xmlns:a16="http://schemas.microsoft.com/office/drawing/2014/main" id="{08924407-5E1C-75BF-A089-51B9D8004705}"/>
                </a:ext>
              </a:extLst>
            </p:cNvPr>
            <p:cNvSpPr txBox="1"/>
            <p:nvPr/>
          </p:nvSpPr>
          <p:spPr>
            <a:xfrm>
              <a:off x="9418625" y="1933993"/>
              <a:ext cx="763953" cy="443138"/>
            </a:xfrm>
            <a:prstGeom prst="rect">
              <a:avLst/>
            </a:prstGeom>
            <a:solidFill>
              <a:srgbClr val="FCAF16">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Anpassning</a:t>
              </a:r>
              <a:br>
                <a:rPr lang="sv-SE" dirty="0"/>
              </a:br>
              <a:r>
                <a:rPr lang="sv-SE" dirty="0"/>
                <a:t>RKM A</a:t>
              </a:r>
            </a:p>
          </p:txBody>
        </p:sp>
        <p:sp>
          <p:nvSpPr>
            <p:cNvPr id="84" name="Pil: sparr 4">
              <a:extLst>
                <a:ext uri="{FF2B5EF4-FFF2-40B4-BE49-F238E27FC236}">
                  <a16:creationId xmlns:a16="http://schemas.microsoft.com/office/drawing/2014/main" id="{3756C7BA-A300-9C0C-8113-FBE2295EB4DC}"/>
                </a:ext>
              </a:extLst>
            </p:cNvPr>
            <p:cNvSpPr txBox="1"/>
            <p:nvPr/>
          </p:nvSpPr>
          <p:spPr>
            <a:xfrm>
              <a:off x="10187409" y="1933993"/>
              <a:ext cx="763953" cy="443138"/>
            </a:xfrm>
            <a:prstGeom prst="rect">
              <a:avLst/>
            </a:prstGeom>
            <a:solidFill>
              <a:srgbClr val="FCAF16">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Anpassning</a:t>
              </a:r>
              <a:br>
                <a:rPr lang="sv-SE" dirty="0"/>
              </a:br>
              <a:r>
                <a:rPr lang="sv-SE" dirty="0"/>
                <a:t>RKM B</a:t>
              </a:r>
            </a:p>
          </p:txBody>
        </p:sp>
        <p:sp>
          <p:nvSpPr>
            <p:cNvPr id="85" name="Pil: sparr 4">
              <a:extLst>
                <a:ext uri="{FF2B5EF4-FFF2-40B4-BE49-F238E27FC236}">
                  <a16:creationId xmlns:a16="http://schemas.microsoft.com/office/drawing/2014/main" id="{A593151A-6120-A3ED-A296-F72E0DB0F6E4}"/>
                </a:ext>
              </a:extLst>
            </p:cNvPr>
            <p:cNvSpPr txBox="1"/>
            <p:nvPr/>
          </p:nvSpPr>
          <p:spPr>
            <a:xfrm>
              <a:off x="10946885" y="1933993"/>
              <a:ext cx="763953" cy="443138"/>
            </a:xfrm>
            <a:prstGeom prst="rect">
              <a:avLst/>
            </a:prstGeom>
            <a:solidFill>
              <a:srgbClr val="FCAF16">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t>
              </a:r>
            </a:p>
          </p:txBody>
        </p:sp>
        <p:sp>
          <p:nvSpPr>
            <p:cNvPr id="86" name="Pil: sparr 4">
              <a:extLst>
                <a:ext uri="{FF2B5EF4-FFF2-40B4-BE49-F238E27FC236}">
                  <a16:creationId xmlns:a16="http://schemas.microsoft.com/office/drawing/2014/main" id="{AE98092B-7DD6-12F6-039C-081F424E61E3}"/>
                </a:ext>
              </a:extLst>
            </p:cNvPr>
            <p:cNvSpPr txBox="1"/>
            <p:nvPr/>
          </p:nvSpPr>
          <p:spPr>
            <a:xfrm>
              <a:off x="9406331" y="4353053"/>
              <a:ext cx="763953" cy="443138"/>
            </a:xfrm>
            <a:prstGeom prst="rect">
              <a:avLst/>
            </a:prstGeom>
            <a:solidFill>
              <a:schemeClr val="accent2"/>
            </a:solidFill>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Samtrafiken</a:t>
              </a:r>
              <a:br>
                <a:rPr lang="sv-SE" dirty="0"/>
              </a:br>
              <a:r>
                <a:rPr lang="sv-SE" dirty="0"/>
                <a:t>distribution</a:t>
              </a:r>
            </a:p>
          </p:txBody>
        </p:sp>
        <p:sp>
          <p:nvSpPr>
            <p:cNvPr id="87" name="Pil: sparr 4">
              <a:extLst>
                <a:ext uri="{FF2B5EF4-FFF2-40B4-BE49-F238E27FC236}">
                  <a16:creationId xmlns:a16="http://schemas.microsoft.com/office/drawing/2014/main" id="{7B4E63DC-9C3B-8AF1-5147-DE4B6A44E350}"/>
                </a:ext>
              </a:extLst>
            </p:cNvPr>
            <p:cNvSpPr txBox="1"/>
            <p:nvPr/>
          </p:nvSpPr>
          <p:spPr>
            <a:xfrm>
              <a:off x="10167411" y="4350498"/>
              <a:ext cx="507600" cy="443138"/>
            </a:xfrm>
            <a:prstGeom prst="rect">
              <a:avLst/>
            </a:prstGeom>
            <a:solidFill>
              <a:schemeClr val="accent2"/>
            </a:solidFill>
          </p:spPr>
          <p:style>
            <a:lnRef idx="3">
              <a:schemeClr val="lt1"/>
            </a:lnRef>
            <a:fillRef idx="1">
              <a:schemeClr val="accent1"/>
            </a:fillRef>
            <a:effectRef idx="1">
              <a:schemeClr val="accent1"/>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Biljett-system A</a:t>
              </a:r>
            </a:p>
          </p:txBody>
        </p:sp>
        <p:sp>
          <p:nvSpPr>
            <p:cNvPr id="88" name="Pil: sparr 4">
              <a:extLst>
                <a:ext uri="{FF2B5EF4-FFF2-40B4-BE49-F238E27FC236}">
                  <a16:creationId xmlns:a16="http://schemas.microsoft.com/office/drawing/2014/main" id="{41043839-0898-6A41-37C3-9359AF345368}"/>
                </a:ext>
              </a:extLst>
            </p:cNvPr>
            <p:cNvSpPr txBox="1"/>
            <p:nvPr/>
          </p:nvSpPr>
          <p:spPr>
            <a:xfrm>
              <a:off x="9409835" y="5113740"/>
              <a:ext cx="763953"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err="1"/>
                <a:t>SamtrafikenDistribution</a:t>
              </a:r>
              <a:br>
                <a:rPr lang="sv-SE" dirty="0"/>
              </a:br>
              <a:r>
                <a:rPr lang="sv-SE" dirty="0"/>
                <a:t>BoB</a:t>
              </a:r>
            </a:p>
          </p:txBody>
        </p:sp>
        <p:sp>
          <p:nvSpPr>
            <p:cNvPr id="89" name="Pil: sparr 4">
              <a:extLst>
                <a:ext uri="{FF2B5EF4-FFF2-40B4-BE49-F238E27FC236}">
                  <a16:creationId xmlns:a16="http://schemas.microsoft.com/office/drawing/2014/main" id="{C96B8523-5F7B-3AD8-48F2-B130971E4600}"/>
                </a:ext>
              </a:extLst>
            </p:cNvPr>
            <p:cNvSpPr txBox="1"/>
            <p:nvPr/>
          </p:nvSpPr>
          <p:spPr>
            <a:xfrm>
              <a:off x="10173789" y="5113740"/>
              <a:ext cx="758952"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Biljettsystem A</a:t>
              </a:r>
            </a:p>
          </p:txBody>
        </p:sp>
        <p:sp>
          <p:nvSpPr>
            <p:cNvPr id="90" name="Pil: sparr 4">
              <a:extLst>
                <a:ext uri="{FF2B5EF4-FFF2-40B4-BE49-F238E27FC236}">
                  <a16:creationId xmlns:a16="http://schemas.microsoft.com/office/drawing/2014/main" id="{C85BC077-3594-3D56-55EA-5AB055270E38}"/>
                </a:ext>
              </a:extLst>
            </p:cNvPr>
            <p:cNvSpPr txBox="1"/>
            <p:nvPr/>
          </p:nvSpPr>
          <p:spPr>
            <a:xfrm>
              <a:off x="10676312" y="4350498"/>
              <a:ext cx="507600" cy="443138"/>
            </a:xfrm>
            <a:prstGeom prst="rect">
              <a:avLst/>
            </a:prstGeom>
            <a:solidFill>
              <a:srgbClr val="FCAF16">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Biljett-system B</a:t>
              </a:r>
            </a:p>
          </p:txBody>
        </p:sp>
        <p:sp>
          <p:nvSpPr>
            <p:cNvPr id="91" name="Pil: sparr 4">
              <a:extLst>
                <a:ext uri="{FF2B5EF4-FFF2-40B4-BE49-F238E27FC236}">
                  <a16:creationId xmlns:a16="http://schemas.microsoft.com/office/drawing/2014/main" id="{7CBE6F2E-1C0A-8D99-D2F5-840AFC02D0D5}"/>
                </a:ext>
              </a:extLst>
            </p:cNvPr>
            <p:cNvSpPr txBox="1"/>
            <p:nvPr/>
          </p:nvSpPr>
          <p:spPr>
            <a:xfrm>
              <a:off x="10932740" y="5113740"/>
              <a:ext cx="763953"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t>
              </a:r>
            </a:p>
          </p:txBody>
        </p:sp>
        <p:sp>
          <p:nvSpPr>
            <p:cNvPr id="96" name="Pil: sparr 4">
              <a:extLst>
                <a:ext uri="{FF2B5EF4-FFF2-40B4-BE49-F238E27FC236}">
                  <a16:creationId xmlns:a16="http://schemas.microsoft.com/office/drawing/2014/main" id="{E2C443F1-4315-C028-5D84-5DC12D5EF207}"/>
                </a:ext>
              </a:extLst>
            </p:cNvPr>
            <p:cNvSpPr txBox="1"/>
            <p:nvPr/>
          </p:nvSpPr>
          <p:spPr>
            <a:xfrm>
              <a:off x="11182291" y="4350498"/>
              <a:ext cx="507600" cy="443138"/>
            </a:xfrm>
            <a:prstGeom prst="rect">
              <a:avLst/>
            </a:prstGeom>
            <a:solidFill>
              <a:srgbClr val="FCAF16">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defPPr>
                <a:defRPr lang="sv-SE"/>
              </a:defPPr>
              <a:lvl1pPr lvl="0" indent="0" algn="ctr" defTabSz="622300">
                <a:lnSpc>
                  <a:spcPct val="90000"/>
                </a:lnSpc>
                <a:spcBef>
                  <a:spcPct val="0"/>
                </a:spcBef>
                <a:spcAft>
                  <a:spcPct val="35000"/>
                </a:spcAft>
                <a:buNone/>
                <a:defRPr sz="800">
                  <a:solidFill>
                    <a:schemeClr val="tx1"/>
                  </a:solidFill>
                </a:defRPr>
              </a:lvl1pPr>
            </a:lstStyle>
            <a:p>
              <a:r>
                <a:rPr lang="sv-SE" dirty="0"/>
                <a:t>…</a:t>
              </a:r>
            </a:p>
          </p:txBody>
        </p:sp>
        <p:grpSp>
          <p:nvGrpSpPr>
            <p:cNvPr id="107" name="Grupp 106">
              <a:extLst>
                <a:ext uri="{FF2B5EF4-FFF2-40B4-BE49-F238E27FC236}">
                  <a16:creationId xmlns:a16="http://schemas.microsoft.com/office/drawing/2014/main" id="{F8ED98C8-738E-3B34-F617-B0CAF0BA3B61}"/>
                </a:ext>
              </a:extLst>
            </p:cNvPr>
            <p:cNvGrpSpPr/>
            <p:nvPr/>
          </p:nvGrpSpPr>
          <p:grpSpPr>
            <a:xfrm>
              <a:off x="1478348" y="6000293"/>
              <a:ext cx="1034246" cy="223835"/>
              <a:chOff x="1534460" y="5886806"/>
              <a:chExt cx="1034246" cy="223835"/>
            </a:xfrm>
          </p:grpSpPr>
          <p:sp>
            <p:nvSpPr>
              <p:cNvPr id="102" name="Rektangel 101">
                <a:extLst>
                  <a:ext uri="{FF2B5EF4-FFF2-40B4-BE49-F238E27FC236}">
                    <a16:creationId xmlns:a16="http://schemas.microsoft.com/office/drawing/2014/main" id="{8206DADB-8AE3-F8E5-9FAE-44D9B6A14291}"/>
                  </a:ext>
                </a:extLst>
              </p:cNvPr>
              <p:cNvSpPr/>
              <p:nvPr/>
            </p:nvSpPr>
            <p:spPr>
              <a:xfrm>
                <a:off x="1534460" y="5887772"/>
                <a:ext cx="222869" cy="222869"/>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sv-SE"/>
              </a:p>
            </p:txBody>
          </p:sp>
          <p:sp>
            <p:nvSpPr>
              <p:cNvPr id="103" name="Rektangel 102">
                <a:extLst>
                  <a:ext uri="{FF2B5EF4-FFF2-40B4-BE49-F238E27FC236}">
                    <a16:creationId xmlns:a16="http://schemas.microsoft.com/office/drawing/2014/main" id="{112DDA01-83E3-0B7F-C188-F677380AF446}"/>
                  </a:ext>
                </a:extLst>
              </p:cNvPr>
              <p:cNvSpPr/>
              <p:nvPr/>
            </p:nvSpPr>
            <p:spPr>
              <a:xfrm>
                <a:off x="1805625" y="5886806"/>
                <a:ext cx="222869" cy="222869"/>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sv-SE"/>
              </a:p>
            </p:txBody>
          </p:sp>
          <p:sp>
            <p:nvSpPr>
              <p:cNvPr id="104" name="Rektangel 103">
                <a:extLst>
                  <a:ext uri="{FF2B5EF4-FFF2-40B4-BE49-F238E27FC236}">
                    <a16:creationId xmlns:a16="http://schemas.microsoft.com/office/drawing/2014/main" id="{3BB93994-2B35-13AA-BFF8-EEB205E28D95}"/>
                  </a:ext>
                </a:extLst>
              </p:cNvPr>
              <p:cNvSpPr/>
              <p:nvPr/>
            </p:nvSpPr>
            <p:spPr>
              <a:xfrm>
                <a:off x="2075731" y="5886806"/>
                <a:ext cx="222869" cy="222869"/>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sv-SE"/>
              </a:p>
            </p:txBody>
          </p:sp>
          <p:sp>
            <p:nvSpPr>
              <p:cNvPr id="105" name="Rektangel 104">
                <a:extLst>
                  <a:ext uri="{FF2B5EF4-FFF2-40B4-BE49-F238E27FC236}">
                    <a16:creationId xmlns:a16="http://schemas.microsoft.com/office/drawing/2014/main" id="{4102A8FD-0EC5-76C6-C290-3D7C3E9AAAE8}"/>
                  </a:ext>
                </a:extLst>
              </p:cNvPr>
              <p:cNvSpPr/>
              <p:nvPr/>
            </p:nvSpPr>
            <p:spPr>
              <a:xfrm>
                <a:off x="2345837" y="5886806"/>
                <a:ext cx="222869" cy="222869"/>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sv-SE"/>
              </a:p>
            </p:txBody>
          </p:sp>
        </p:grpSp>
        <p:grpSp>
          <p:nvGrpSpPr>
            <p:cNvPr id="108" name="Grupp 107">
              <a:extLst>
                <a:ext uri="{FF2B5EF4-FFF2-40B4-BE49-F238E27FC236}">
                  <a16:creationId xmlns:a16="http://schemas.microsoft.com/office/drawing/2014/main" id="{4774EB43-09AB-F736-333E-F597BE3E921C}"/>
                </a:ext>
              </a:extLst>
            </p:cNvPr>
            <p:cNvGrpSpPr/>
            <p:nvPr/>
          </p:nvGrpSpPr>
          <p:grpSpPr>
            <a:xfrm>
              <a:off x="7409785" y="6000293"/>
              <a:ext cx="1299422" cy="223835"/>
              <a:chOff x="8220456" y="5768898"/>
              <a:chExt cx="1299422" cy="223835"/>
            </a:xfrm>
          </p:grpSpPr>
          <p:sp>
            <p:nvSpPr>
              <p:cNvPr id="98" name="Rektangel 97">
                <a:extLst>
                  <a:ext uri="{FF2B5EF4-FFF2-40B4-BE49-F238E27FC236}">
                    <a16:creationId xmlns:a16="http://schemas.microsoft.com/office/drawing/2014/main" id="{45D7C1AA-BC25-0007-7214-8D2000DD33CE}"/>
                  </a:ext>
                </a:extLst>
              </p:cNvPr>
              <p:cNvSpPr/>
              <p:nvPr/>
            </p:nvSpPr>
            <p:spPr>
              <a:xfrm>
                <a:off x="8220456" y="5769864"/>
                <a:ext cx="222869" cy="222869"/>
              </a:xfrm>
              <a:prstGeom prst="rect">
                <a:avLst/>
              </a:prstGeom>
              <a:solidFill>
                <a:srgbClr val="B23931">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algn="ctr" defTabSz="622300">
                  <a:lnSpc>
                    <a:spcPct val="90000"/>
                  </a:lnSpc>
                  <a:spcBef>
                    <a:spcPct val="0"/>
                  </a:spcBef>
                  <a:spcAft>
                    <a:spcPct val="35000"/>
                  </a:spcAft>
                </a:pPr>
                <a:endParaRPr lang="sv-SE" sz="800">
                  <a:solidFill>
                    <a:schemeClr val="tx1"/>
                  </a:solidFill>
                </a:endParaRPr>
              </a:p>
            </p:txBody>
          </p:sp>
          <p:sp>
            <p:nvSpPr>
              <p:cNvPr id="99" name="Rektangel 98">
                <a:extLst>
                  <a:ext uri="{FF2B5EF4-FFF2-40B4-BE49-F238E27FC236}">
                    <a16:creationId xmlns:a16="http://schemas.microsoft.com/office/drawing/2014/main" id="{5A0F4592-CCC7-DEAD-144B-5C853A733AAB}"/>
                  </a:ext>
                </a:extLst>
              </p:cNvPr>
              <p:cNvSpPr/>
              <p:nvPr/>
            </p:nvSpPr>
            <p:spPr>
              <a:xfrm>
                <a:off x="8491621" y="5768898"/>
                <a:ext cx="222869" cy="222869"/>
              </a:xfrm>
              <a:prstGeom prst="rect">
                <a:avLst/>
              </a:prstGeom>
              <a:solidFill>
                <a:schemeClr val="accent1">
                  <a:alpha val="29804"/>
                </a:scheme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algn="ctr" defTabSz="622300">
                  <a:lnSpc>
                    <a:spcPct val="90000"/>
                  </a:lnSpc>
                  <a:spcBef>
                    <a:spcPct val="0"/>
                  </a:spcBef>
                  <a:spcAft>
                    <a:spcPct val="35000"/>
                  </a:spcAft>
                </a:pPr>
                <a:endParaRPr lang="sv-SE" sz="800">
                  <a:solidFill>
                    <a:schemeClr val="tx1"/>
                  </a:solidFill>
                </a:endParaRPr>
              </a:p>
            </p:txBody>
          </p:sp>
          <p:sp>
            <p:nvSpPr>
              <p:cNvPr id="100" name="Rektangel 99">
                <a:extLst>
                  <a:ext uri="{FF2B5EF4-FFF2-40B4-BE49-F238E27FC236}">
                    <a16:creationId xmlns:a16="http://schemas.microsoft.com/office/drawing/2014/main" id="{0AC5A566-D216-AE78-52CF-0422652AD064}"/>
                  </a:ext>
                </a:extLst>
              </p:cNvPr>
              <p:cNvSpPr/>
              <p:nvPr/>
            </p:nvSpPr>
            <p:spPr>
              <a:xfrm>
                <a:off x="8761727" y="5768898"/>
                <a:ext cx="222869" cy="222869"/>
              </a:xfrm>
              <a:prstGeom prst="rect">
                <a:avLst/>
              </a:prstGeom>
              <a:solidFill>
                <a:srgbClr val="3E8853">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algn="ctr" defTabSz="622300">
                  <a:lnSpc>
                    <a:spcPct val="90000"/>
                  </a:lnSpc>
                  <a:spcBef>
                    <a:spcPct val="0"/>
                  </a:spcBef>
                  <a:spcAft>
                    <a:spcPct val="35000"/>
                  </a:spcAft>
                </a:pPr>
                <a:endParaRPr lang="sv-SE" sz="800">
                  <a:solidFill>
                    <a:schemeClr val="tx1"/>
                  </a:solidFill>
                </a:endParaRPr>
              </a:p>
            </p:txBody>
          </p:sp>
          <p:sp>
            <p:nvSpPr>
              <p:cNvPr id="101" name="Rektangel 100">
                <a:extLst>
                  <a:ext uri="{FF2B5EF4-FFF2-40B4-BE49-F238E27FC236}">
                    <a16:creationId xmlns:a16="http://schemas.microsoft.com/office/drawing/2014/main" id="{516EAB50-E96F-CCA3-6579-64EC406779C8}"/>
                  </a:ext>
                </a:extLst>
              </p:cNvPr>
              <p:cNvSpPr/>
              <p:nvPr/>
            </p:nvSpPr>
            <p:spPr>
              <a:xfrm>
                <a:off x="9031833" y="5768898"/>
                <a:ext cx="222869" cy="222869"/>
              </a:xfrm>
              <a:prstGeom prst="rect">
                <a:avLst/>
              </a:prstGeom>
              <a:solidFill>
                <a:srgbClr val="FCAF16">
                  <a:alpha val="29804"/>
                </a:srgbClr>
              </a:solidFill>
            </p:spPr>
            <p:style>
              <a:lnRef idx="3">
                <a:schemeClr val="lt1"/>
              </a:lnRef>
              <a:fillRef idx="1">
                <a:schemeClr val="accent5"/>
              </a:fillRef>
              <a:effectRef idx="1">
                <a:schemeClr val="accent5"/>
              </a:effectRef>
              <a:fontRef idx="minor">
                <a:schemeClr val="lt1"/>
              </a:fontRef>
            </p:style>
            <p:txBody>
              <a:bodyPr spcFirstLastPara="0" vert="horz" wrap="square" lIns="36000" tIns="18669" rIns="36000" bIns="18669" numCol="1" spcCol="1270" anchor="ctr" anchorCtr="0">
                <a:noAutofit/>
              </a:bodyPr>
              <a:lstStyle/>
              <a:p>
                <a:pPr algn="ctr" defTabSz="622300">
                  <a:lnSpc>
                    <a:spcPct val="90000"/>
                  </a:lnSpc>
                  <a:spcBef>
                    <a:spcPct val="0"/>
                  </a:spcBef>
                  <a:spcAft>
                    <a:spcPct val="35000"/>
                  </a:spcAft>
                </a:pPr>
                <a:endParaRPr lang="sv-SE" sz="800">
                  <a:solidFill>
                    <a:schemeClr val="tx1"/>
                  </a:solidFill>
                </a:endParaRPr>
              </a:p>
            </p:txBody>
          </p:sp>
          <p:sp>
            <p:nvSpPr>
              <p:cNvPr id="106" name="Rektangel 105">
                <a:extLst>
                  <a:ext uri="{FF2B5EF4-FFF2-40B4-BE49-F238E27FC236}">
                    <a16:creationId xmlns:a16="http://schemas.microsoft.com/office/drawing/2014/main" id="{DAAA2EBD-91C8-7CD9-391C-D765B80D8F32}"/>
                  </a:ext>
                </a:extLst>
              </p:cNvPr>
              <p:cNvSpPr/>
              <p:nvPr/>
            </p:nvSpPr>
            <p:spPr>
              <a:xfrm>
                <a:off x="9297009" y="5768898"/>
                <a:ext cx="222869" cy="222869"/>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p>
                <a:pPr algn="ctr" defTabSz="622300">
                  <a:lnSpc>
                    <a:spcPct val="90000"/>
                  </a:lnSpc>
                  <a:spcBef>
                    <a:spcPct val="0"/>
                  </a:spcBef>
                  <a:spcAft>
                    <a:spcPct val="35000"/>
                  </a:spcAft>
                </a:pPr>
                <a:endParaRPr lang="sv-SE" sz="800">
                  <a:solidFill>
                    <a:schemeClr val="tx1"/>
                  </a:solidFill>
                </a:endParaRPr>
              </a:p>
            </p:txBody>
          </p:sp>
        </p:grpSp>
        <p:sp>
          <p:nvSpPr>
            <p:cNvPr id="109" name="textruta 108">
              <a:extLst>
                <a:ext uri="{FF2B5EF4-FFF2-40B4-BE49-F238E27FC236}">
                  <a16:creationId xmlns:a16="http://schemas.microsoft.com/office/drawing/2014/main" id="{7EACFCB7-12C5-6ABB-4F18-350D4608BD66}"/>
                </a:ext>
              </a:extLst>
            </p:cNvPr>
            <p:cNvSpPr txBox="1"/>
            <p:nvPr/>
          </p:nvSpPr>
          <p:spPr>
            <a:xfrm>
              <a:off x="2512594" y="6007287"/>
              <a:ext cx="3955989" cy="261610"/>
            </a:xfrm>
            <a:prstGeom prst="rect">
              <a:avLst/>
            </a:prstGeom>
            <a:noFill/>
          </p:spPr>
          <p:txBody>
            <a:bodyPr wrap="square" rtlCol="0">
              <a:spAutoFit/>
            </a:bodyPr>
            <a:lstStyle/>
            <a:p>
              <a:r>
                <a:rPr lang="sv-SE" sz="1100" dirty="0"/>
                <a:t>Ingår i gemensamt utvecklad öppen källkodslösning</a:t>
              </a:r>
            </a:p>
          </p:txBody>
        </p:sp>
        <p:sp>
          <p:nvSpPr>
            <p:cNvPr id="110" name="textruta 109">
              <a:extLst>
                <a:ext uri="{FF2B5EF4-FFF2-40B4-BE49-F238E27FC236}">
                  <a16:creationId xmlns:a16="http://schemas.microsoft.com/office/drawing/2014/main" id="{708E935A-0E19-0BDF-E3D5-320A1FF61F2D}"/>
                </a:ext>
              </a:extLst>
            </p:cNvPr>
            <p:cNvSpPr txBox="1"/>
            <p:nvPr/>
          </p:nvSpPr>
          <p:spPr>
            <a:xfrm>
              <a:off x="8709207" y="6007287"/>
              <a:ext cx="3193179" cy="261610"/>
            </a:xfrm>
            <a:prstGeom prst="rect">
              <a:avLst/>
            </a:prstGeom>
            <a:noFill/>
          </p:spPr>
          <p:txBody>
            <a:bodyPr wrap="square" rtlCol="0">
              <a:spAutoFit/>
            </a:bodyPr>
            <a:lstStyle/>
            <a:p>
              <a:r>
                <a:rPr lang="sv-SE" sz="1100" dirty="0"/>
                <a:t>Proprietär källkod och externa gränssnitt</a:t>
              </a:r>
            </a:p>
          </p:txBody>
        </p:sp>
        <p:sp>
          <p:nvSpPr>
            <p:cNvPr id="112" name="Pil: sparr 4">
              <a:extLst>
                <a:ext uri="{FF2B5EF4-FFF2-40B4-BE49-F238E27FC236}">
                  <a16:creationId xmlns:a16="http://schemas.microsoft.com/office/drawing/2014/main" id="{B6D14FBD-8721-5EB8-A70F-14227FD992CD}"/>
                </a:ext>
              </a:extLst>
            </p:cNvPr>
            <p:cNvSpPr txBox="1"/>
            <p:nvPr/>
          </p:nvSpPr>
          <p:spPr>
            <a:xfrm>
              <a:off x="3188571" y="5116921"/>
              <a:ext cx="572124" cy="443138"/>
            </a:xfrm>
            <a:prstGeom prst="rect">
              <a:avLst/>
            </a:prstGeom>
            <a:solidFill>
              <a:srgbClr val="D1D5DA">
                <a:alpha val="29804"/>
              </a:srgbClr>
            </a:solidFill>
          </p:spPr>
          <p:style>
            <a:lnRef idx="3">
              <a:schemeClr val="lt1"/>
            </a:lnRef>
            <a:fillRef idx="1">
              <a:schemeClr val="accent3"/>
            </a:fillRef>
            <a:effectRef idx="1">
              <a:schemeClr val="accent3"/>
            </a:effectRef>
            <a:fontRef idx="minor">
              <a:schemeClr val="lt1"/>
            </a:fontRef>
          </p:style>
          <p:txBody>
            <a:bodyPr spcFirstLastPara="0" vert="horz" wrap="square" lIns="36000" tIns="18669" rIns="36000" bIns="18669" numCol="1" spcCol="1270" anchor="ctr" anchorCtr="0">
              <a:noAutofit/>
            </a:bodyPr>
            <a:lstStyle/>
            <a:p>
              <a:pPr marL="0" lvl="0" indent="0" algn="ctr" defTabSz="622300">
                <a:lnSpc>
                  <a:spcPct val="90000"/>
                </a:lnSpc>
                <a:spcBef>
                  <a:spcPct val="0"/>
                </a:spcBef>
                <a:spcAft>
                  <a:spcPct val="35000"/>
                </a:spcAft>
                <a:buNone/>
              </a:pPr>
              <a:r>
                <a:rPr lang="sv-SE" sz="800" kern="1200" dirty="0">
                  <a:solidFill>
                    <a:schemeClr val="tx1"/>
                  </a:solidFill>
                </a:rPr>
                <a:t>…</a:t>
              </a:r>
            </a:p>
          </p:txBody>
        </p:sp>
      </p:grpSp>
    </p:spTree>
    <p:extLst>
      <p:ext uri="{BB962C8B-B14F-4D97-AF65-F5344CB8AC3E}">
        <p14:creationId xmlns:p14="http://schemas.microsoft.com/office/powerpoint/2010/main" val="35779900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0A43A-2388-85EC-E144-F76D6009B5A2}"/>
            </a:ext>
          </a:extLst>
        </p:cNvPr>
        <p:cNvGrpSpPr/>
        <p:nvPr/>
      </p:nvGrpSpPr>
      <p:grpSpPr>
        <a:xfrm>
          <a:off x="0" y="0"/>
          <a:ext cx="0" cy="0"/>
          <a:chOff x="0" y="0"/>
          <a:chExt cx="0" cy="0"/>
        </a:xfrm>
      </p:grpSpPr>
      <p:grpSp>
        <p:nvGrpSpPr>
          <p:cNvPr id="9" name="Grupp 8">
            <a:extLst>
              <a:ext uri="{FF2B5EF4-FFF2-40B4-BE49-F238E27FC236}">
                <a16:creationId xmlns:a16="http://schemas.microsoft.com/office/drawing/2014/main" id="{56FCB791-B13C-91C5-CA20-BC6195173CB2}"/>
              </a:ext>
            </a:extLst>
          </p:cNvPr>
          <p:cNvGrpSpPr/>
          <p:nvPr/>
        </p:nvGrpSpPr>
        <p:grpSpPr>
          <a:xfrm>
            <a:off x="742042" y="630435"/>
            <a:ext cx="10567315" cy="4482924"/>
            <a:chOff x="742042" y="630435"/>
            <a:chExt cx="10567315" cy="4482924"/>
          </a:xfrm>
        </p:grpSpPr>
        <p:sp>
          <p:nvSpPr>
            <p:cNvPr id="7" name="Rektangel 6">
              <a:extLst>
                <a:ext uri="{FF2B5EF4-FFF2-40B4-BE49-F238E27FC236}">
                  <a16:creationId xmlns:a16="http://schemas.microsoft.com/office/drawing/2014/main" id="{89B172DF-D5B0-0A5B-7DB3-A2B5363443B6}"/>
                </a:ext>
              </a:extLst>
            </p:cNvPr>
            <p:cNvSpPr/>
            <p:nvPr/>
          </p:nvSpPr>
          <p:spPr>
            <a:xfrm>
              <a:off x="4376056" y="731413"/>
              <a:ext cx="4493623" cy="4381946"/>
            </a:xfrm>
            <a:prstGeom prst="rect">
              <a:avLst/>
            </a:prstGeom>
            <a:solidFill>
              <a:schemeClr val="bg1">
                <a:lumMod val="95000"/>
              </a:schemeClr>
            </a:solidFill>
            <a:ln>
              <a:prstDash val="dash"/>
            </a:ln>
          </p:spPr>
          <p:style>
            <a:lnRef idx="1">
              <a:schemeClr val="dk1"/>
            </a:lnRef>
            <a:fillRef idx="0">
              <a:schemeClr val="dk1"/>
            </a:fillRef>
            <a:effectRef idx="0">
              <a:schemeClr val="dk1"/>
            </a:effectRef>
            <a:fontRef idx="minor">
              <a:schemeClr val="tx1"/>
            </a:fontRef>
          </p:style>
          <p:txBody>
            <a:bodyPr rtlCol="0" anchor="b"/>
            <a:lstStyle/>
            <a:p>
              <a:pPr algn="ctr"/>
              <a:r>
                <a:rPr lang="sv-SE" dirty="0"/>
                <a:t>Öppen källkod</a:t>
              </a:r>
            </a:p>
          </p:txBody>
        </p:sp>
        <p:pic>
          <p:nvPicPr>
            <p:cNvPr id="4" name="Picture 2">
              <a:extLst>
                <a:ext uri="{FF2B5EF4-FFF2-40B4-BE49-F238E27FC236}">
                  <a16:creationId xmlns:a16="http://schemas.microsoft.com/office/drawing/2014/main" id="{17BE923D-507D-36E4-1A41-96CF6F6175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9457386" y="843977"/>
              <a:ext cx="1466010" cy="1781961"/>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a:extLst>
                <a:ext uri="{FF2B5EF4-FFF2-40B4-BE49-F238E27FC236}">
                  <a16:creationId xmlns:a16="http://schemas.microsoft.com/office/drawing/2014/main" id="{CFFA2B28-B43E-F70D-9389-06951400411D}"/>
                </a:ext>
              </a:extLst>
            </p:cNvPr>
            <p:cNvSpPr txBox="1"/>
            <p:nvPr/>
          </p:nvSpPr>
          <p:spPr>
            <a:xfrm>
              <a:off x="9081711" y="2653647"/>
              <a:ext cx="2227646"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FRIDA</a:t>
              </a:r>
              <a:endParaRPr lang="sv-SE" sz="1800" kern="1200" dirty="0"/>
            </a:p>
          </p:txBody>
        </p:sp>
        <p:grpSp>
          <p:nvGrpSpPr>
            <p:cNvPr id="93" name="Grupp 92">
              <a:extLst>
                <a:ext uri="{FF2B5EF4-FFF2-40B4-BE49-F238E27FC236}">
                  <a16:creationId xmlns:a16="http://schemas.microsoft.com/office/drawing/2014/main" id="{7995094D-406E-A086-9B99-17939A4DCCBB}"/>
                </a:ext>
              </a:extLst>
            </p:cNvPr>
            <p:cNvGrpSpPr/>
            <p:nvPr/>
          </p:nvGrpSpPr>
          <p:grpSpPr>
            <a:xfrm>
              <a:off x="742042" y="630435"/>
              <a:ext cx="1725047" cy="1714663"/>
              <a:chOff x="742042" y="630435"/>
              <a:chExt cx="1725047" cy="1714663"/>
            </a:xfrm>
          </p:grpSpPr>
          <p:grpSp>
            <p:nvGrpSpPr>
              <p:cNvPr id="11" name="Grupp 10">
                <a:extLst>
                  <a:ext uri="{FF2B5EF4-FFF2-40B4-BE49-F238E27FC236}">
                    <a16:creationId xmlns:a16="http://schemas.microsoft.com/office/drawing/2014/main" id="{EE652B6D-CAB9-97D8-29A6-C7D3C7D7E02A}"/>
                  </a:ext>
                </a:extLst>
              </p:cNvPr>
              <p:cNvGrpSpPr/>
              <p:nvPr/>
            </p:nvGrpSpPr>
            <p:grpSpPr>
              <a:xfrm>
                <a:off x="917792" y="630435"/>
                <a:ext cx="1138624" cy="454762"/>
                <a:chOff x="8297854" y="6379983"/>
                <a:chExt cx="848926" cy="339058"/>
              </a:xfrm>
            </p:grpSpPr>
            <p:sp>
              <p:nvSpPr>
                <p:cNvPr id="12" name="Frihandsfigur 11">
                  <a:extLst>
                    <a:ext uri="{FF2B5EF4-FFF2-40B4-BE49-F238E27FC236}">
                      <a16:creationId xmlns:a16="http://schemas.microsoft.com/office/drawing/2014/main" id="{F1606720-1CE4-30A6-6CA7-9C4C6D60604A}"/>
                    </a:ext>
                  </a:extLst>
                </p:cNvPr>
                <p:cNvSpPr/>
                <p:nvPr/>
              </p:nvSpPr>
              <p:spPr>
                <a:xfrm>
                  <a:off x="8301038" y="6443663"/>
                  <a:ext cx="840581" cy="228600"/>
                </a:xfrm>
                <a:custGeom>
                  <a:avLst/>
                  <a:gdLst>
                    <a:gd name="connsiteX0" fmla="*/ 2381 w 840581"/>
                    <a:gd name="connsiteY0" fmla="*/ 207168 h 228600"/>
                    <a:gd name="connsiteX1" fmla="*/ 0 w 840581"/>
                    <a:gd name="connsiteY1" fmla="*/ 152400 h 228600"/>
                    <a:gd name="connsiteX2" fmla="*/ 23812 w 840581"/>
                    <a:gd name="connsiteY2" fmla="*/ 128587 h 228600"/>
                    <a:gd name="connsiteX3" fmla="*/ 57150 w 840581"/>
                    <a:gd name="connsiteY3" fmla="*/ 2381 h 228600"/>
                    <a:gd name="connsiteX4" fmla="*/ 464343 w 840581"/>
                    <a:gd name="connsiteY4" fmla="*/ 0 h 228600"/>
                    <a:gd name="connsiteX5" fmla="*/ 626268 w 840581"/>
                    <a:gd name="connsiteY5" fmla="*/ 83343 h 228600"/>
                    <a:gd name="connsiteX6" fmla="*/ 726281 w 840581"/>
                    <a:gd name="connsiteY6" fmla="*/ 92868 h 228600"/>
                    <a:gd name="connsiteX7" fmla="*/ 826293 w 840581"/>
                    <a:gd name="connsiteY7" fmla="*/ 128587 h 228600"/>
                    <a:gd name="connsiteX8" fmla="*/ 840581 w 840581"/>
                    <a:gd name="connsiteY8" fmla="*/ 180975 h 228600"/>
                    <a:gd name="connsiteX9" fmla="*/ 831056 w 840581"/>
                    <a:gd name="connsiteY9" fmla="*/ 211931 h 228600"/>
                    <a:gd name="connsiteX10" fmla="*/ 773906 w 840581"/>
                    <a:gd name="connsiteY10" fmla="*/ 216693 h 228600"/>
                    <a:gd name="connsiteX11" fmla="*/ 250031 w 840581"/>
                    <a:gd name="connsiteY11" fmla="*/ 228600 h 228600"/>
                    <a:gd name="connsiteX12" fmla="*/ 207168 w 840581"/>
                    <a:gd name="connsiteY12" fmla="*/ 221456 h 228600"/>
                    <a:gd name="connsiteX13" fmla="*/ 92868 w 840581"/>
                    <a:gd name="connsiteY13" fmla="*/ 219075 h 228600"/>
                    <a:gd name="connsiteX14" fmla="*/ 2381 w 840581"/>
                    <a:gd name="connsiteY14" fmla="*/ 207168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40581" h="228600">
                      <a:moveTo>
                        <a:pt x="2381" y="207168"/>
                      </a:moveTo>
                      <a:lnTo>
                        <a:pt x="0" y="152400"/>
                      </a:lnTo>
                      <a:lnTo>
                        <a:pt x="23812" y="128587"/>
                      </a:lnTo>
                      <a:lnTo>
                        <a:pt x="57150" y="2381"/>
                      </a:lnTo>
                      <a:lnTo>
                        <a:pt x="464343" y="0"/>
                      </a:lnTo>
                      <a:lnTo>
                        <a:pt x="626268" y="83343"/>
                      </a:lnTo>
                      <a:lnTo>
                        <a:pt x="726281" y="92868"/>
                      </a:lnTo>
                      <a:lnTo>
                        <a:pt x="826293" y="128587"/>
                      </a:lnTo>
                      <a:lnTo>
                        <a:pt x="840581" y="180975"/>
                      </a:lnTo>
                      <a:lnTo>
                        <a:pt x="831056" y="211931"/>
                      </a:lnTo>
                      <a:lnTo>
                        <a:pt x="773906" y="216693"/>
                      </a:lnTo>
                      <a:lnTo>
                        <a:pt x="250031" y="228600"/>
                      </a:lnTo>
                      <a:lnTo>
                        <a:pt x="207168" y="221456"/>
                      </a:lnTo>
                      <a:lnTo>
                        <a:pt x="92868" y="219075"/>
                      </a:lnTo>
                      <a:lnTo>
                        <a:pt x="2381" y="207168"/>
                      </a:lnTo>
                      <a:close/>
                    </a:path>
                  </a:pathLst>
                </a:custGeom>
                <a:solidFill>
                  <a:srgbClr val="FBAA2C"/>
                </a:solidFill>
                <a:ln>
                  <a:solidFill>
                    <a:srgbClr val="FBAA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latin typeface="+mj-lt"/>
                  </a:endParaRPr>
                </a:p>
              </p:txBody>
            </p:sp>
            <p:grpSp>
              <p:nvGrpSpPr>
                <p:cNvPr id="13" name="Grupp 12">
                  <a:extLst>
                    <a:ext uri="{FF2B5EF4-FFF2-40B4-BE49-F238E27FC236}">
                      <a16:creationId xmlns:a16="http://schemas.microsoft.com/office/drawing/2014/main" id="{8CD84E23-CFE1-30AF-2A8B-80F8C4667527}"/>
                    </a:ext>
                  </a:extLst>
                </p:cNvPr>
                <p:cNvGrpSpPr/>
                <p:nvPr/>
              </p:nvGrpSpPr>
              <p:grpSpPr>
                <a:xfrm>
                  <a:off x="8297854" y="6379983"/>
                  <a:ext cx="848926" cy="339058"/>
                  <a:chOff x="1669898" y="8108144"/>
                  <a:chExt cx="2019271" cy="806492"/>
                </a:xfrm>
              </p:grpSpPr>
              <p:sp>
                <p:nvSpPr>
                  <p:cNvPr id="14" name="object 21">
                    <a:extLst>
                      <a:ext uri="{FF2B5EF4-FFF2-40B4-BE49-F238E27FC236}">
                        <a16:creationId xmlns:a16="http://schemas.microsoft.com/office/drawing/2014/main" id="{4295F24B-2EF1-9F11-C35A-1F6EB6974FAC}"/>
                      </a:ext>
                    </a:extLst>
                  </p:cNvPr>
                  <p:cNvSpPr/>
                  <p:nvPr/>
                </p:nvSpPr>
                <p:spPr>
                  <a:xfrm>
                    <a:off x="1916066" y="8583922"/>
                    <a:ext cx="367031" cy="230505"/>
                  </a:xfrm>
                  <a:custGeom>
                    <a:avLst/>
                    <a:gdLst/>
                    <a:ahLst/>
                    <a:cxnLst/>
                    <a:rect l="l" t="t" r="r" b="b"/>
                    <a:pathLst>
                      <a:path w="367030" h="230504">
                        <a:moveTo>
                          <a:pt x="346774" y="180886"/>
                        </a:moveTo>
                        <a:lnTo>
                          <a:pt x="24510" y="180886"/>
                        </a:lnTo>
                        <a:lnTo>
                          <a:pt x="297652" y="212506"/>
                        </a:lnTo>
                        <a:lnTo>
                          <a:pt x="313410" y="214756"/>
                        </a:lnTo>
                        <a:lnTo>
                          <a:pt x="324621" y="217697"/>
                        </a:lnTo>
                        <a:lnTo>
                          <a:pt x="330577" y="221316"/>
                        </a:lnTo>
                        <a:lnTo>
                          <a:pt x="334881" y="224697"/>
                        </a:lnTo>
                        <a:lnTo>
                          <a:pt x="341134" y="226923"/>
                        </a:lnTo>
                        <a:lnTo>
                          <a:pt x="352374" y="228701"/>
                        </a:lnTo>
                        <a:lnTo>
                          <a:pt x="358660" y="228777"/>
                        </a:lnTo>
                        <a:lnTo>
                          <a:pt x="364707" y="230315"/>
                        </a:lnTo>
                        <a:lnTo>
                          <a:pt x="366931" y="229742"/>
                        </a:lnTo>
                        <a:lnTo>
                          <a:pt x="365522" y="226084"/>
                        </a:lnTo>
                        <a:lnTo>
                          <a:pt x="360667" y="218363"/>
                        </a:lnTo>
                        <a:lnTo>
                          <a:pt x="354852" y="206945"/>
                        </a:lnTo>
                        <a:lnTo>
                          <a:pt x="350518" y="194900"/>
                        </a:lnTo>
                        <a:lnTo>
                          <a:pt x="347810" y="185370"/>
                        </a:lnTo>
                        <a:lnTo>
                          <a:pt x="346875" y="181495"/>
                        </a:lnTo>
                        <a:lnTo>
                          <a:pt x="346774" y="180886"/>
                        </a:lnTo>
                        <a:close/>
                      </a:path>
                      <a:path w="367030" h="230504">
                        <a:moveTo>
                          <a:pt x="161061" y="0"/>
                        </a:moveTo>
                        <a:lnTo>
                          <a:pt x="98394" y="11369"/>
                        </a:lnTo>
                        <a:lnTo>
                          <a:pt x="53624" y="34657"/>
                        </a:lnTo>
                        <a:lnTo>
                          <a:pt x="24080" y="67031"/>
                        </a:lnTo>
                        <a:lnTo>
                          <a:pt x="7095" y="105656"/>
                        </a:lnTo>
                        <a:lnTo>
                          <a:pt x="0" y="147700"/>
                        </a:lnTo>
                        <a:lnTo>
                          <a:pt x="3" y="158243"/>
                        </a:lnTo>
                        <a:lnTo>
                          <a:pt x="741" y="169798"/>
                        </a:lnTo>
                        <a:lnTo>
                          <a:pt x="1619" y="179115"/>
                        </a:lnTo>
                        <a:lnTo>
                          <a:pt x="2044" y="182943"/>
                        </a:lnTo>
                        <a:lnTo>
                          <a:pt x="24510" y="180886"/>
                        </a:lnTo>
                        <a:lnTo>
                          <a:pt x="346774" y="180886"/>
                        </a:lnTo>
                        <a:lnTo>
                          <a:pt x="337354" y="134467"/>
                        </a:lnTo>
                        <a:lnTo>
                          <a:pt x="320166" y="82791"/>
                        </a:lnTo>
                        <a:lnTo>
                          <a:pt x="280219" y="33532"/>
                        </a:lnTo>
                        <a:lnTo>
                          <a:pt x="233716" y="9987"/>
                        </a:lnTo>
                        <a:lnTo>
                          <a:pt x="161061" y="0"/>
                        </a:lnTo>
                        <a:close/>
                      </a:path>
                    </a:pathLst>
                  </a:custGeom>
                  <a:solidFill>
                    <a:srgbClr val="474747"/>
                  </a:solidFill>
                </p:spPr>
                <p:txBody>
                  <a:bodyPr wrap="square" lIns="0" tIns="0" rIns="0" bIns="0" rtlCol="0"/>
                  <a:lstStyle/>
                  <a:p>
                    <a:endParaRPr sz="1200">
                      <a:latin typeface="+mj-lt"/>
                    </a:endParaRPr>
                  </a:p>
                </p:txBody>
              </p:sp>
              <p:sp>
                <p:nvSpPr>
                  <p:cNvPr id="15" name="object 22">
                    <a:extLst>
                      <a:ext uri="{FF2B5EF4-FFF2-40B4-BE49-F238E27FC236}">
                        <a16:creationId xmlns:a16="http://schemas.microsoft.com/office/drawing/2014/main" id="{350A830A-5CE5-2CFB-F7D6-803A91A78AEF}"/>
                      </a:ext>
                    </a:extLst>
                  </p:cNvPr>
                  <p:cNvSpPr/>
                  <p:nvPr/>
                </p:nvSpPr>
                <p:spPr>
                  <a:xfrm>
                    <a:off x="1937790" y="8620631"/>
                    <a:ext cx="294005" cy="294005"/>
                  </a:xfrm>
                  <a:custGeom>
                    <a:avLst/>
                    <a:gdLst/>
                    <a:ahLst/>
                    <a:cxnLst/>
                    <a:rect l="l" t="t" r="r" b="b"/>
                    <a:pathLst>
                      <a:path w="294005" h="294004">
                        <a:moveTo>
                          <a:pt x="146888" y="0"/>
                        </a:moveTo>
                        <a:lnTo>
                          <a:pt x="100468" y="7487"/>
                        </a:lnTo>
                        <a:lnTo>
                          <a:pt x="60147" y="28337"/>
                        </a:lnTo>
                        <a:lnTo>
                          <a:pt x="28347" y="60128"/>
                        </a:lnTo>
                        <a:lnTo>
                          <a:pt x="7490" y="100439"/>
                        </a:lnTo>
                        <a:lnTo>
                          <a:pt x="0" y="146850"/>
                        </a:lnTo>
                        <a:lnTo>
                          <a:pt x="7490" y="193274"/>
                        </a:lnTo>
                        <a:lnTo>
                          <a:pt x="28347" y="233596"/>
                        </a:lnTo>
                        <a:lnTo>
                          <a:pt x="60147" y="265394"/>
                        </a:lnTo>
                        <a:lnTo>
                          <a:pt x="100468" y="286248"/>
                        </a:lnTo>
                        <a:lnTo>
                          <a:pt x="146888" y="293738"/>
                        </a:lnTo>
                        <a:lnTo>
                          <a:pt x="193314" y="286248"/>
                        </a:lnTo>
                        <a:lnTo>
                          <a:pt x="233631" y="265394"/>
                        </a:lnTo>
                        <a:lnTo>
                          <a:pt x="265420" y="233596"/>
                        </a:lnTo>
                        <a:lnTo>
                          <a:pt x="286265" y="193274"/>
                        </a:lnTo>
                        <a:lnTo>
                          <a:pt x="293751" y="146850"/>
                        </a:lnTo>
                        <a:lnTo>
                          <a:pt x="286265" y="100439"/>
                        </a:lnTo>
                        <a:lnTo>
                          <a:pt x="265420" y="60128"/>
                        </a:lnTo>
                        <a:lnTo>
                          <a:pt x="233631" y="28337"/>
                        </a:lnTo>
                        <a:lnTo>
                          <a:pt x="193314" y="7487"/>
                        </a:lnTo>
                        <a:lnTo>
                          <a:pt x="146888" y="0"/>
                        </a:lnTo>
                        <a:close/>
                      </a:path>
                    </a:pathLst>
                  </a:custGeom>
                  <a:solidFill>
                    <a:srgbClr val="000000"/>
                  </a:solidFill>
                </p:spPr>
                <p:txBody>
                  <a:bodyPr wrap="square" lIns="0" tIns="0" rIns="0" bIns="0" rtlCol="0"/>
                  <a:lstStyle/>
                  <a:p>
                    <a:endParaRPr sz="1200">
                      <a:latin typeface="+mj-lt"/>
                    </a:endParaRPr>
                  </a:p>
                </p:txBody>
              </p:sp>
              <p:sp>
                <p:nvSpPr>
                  <p:cNvPr id="16" name="object 23">
                    <a:extLst>
                      <a:ext uri="{FF2B5EF4-FFF2-40B4-BE49-F238E27FC236}">
                        <a16:creationId xmlns:a16="http://schemas.microsoft.com/office/drawing/2014/main" id="{5A9737F7-1998-B2CD-7D6F-5B2BE2FCCAEA}"/>
                      </a:ext>
                    </a:extLst>
                  </p:cNvPr>
                  <p:cNvSpPr/>
                  <p:nvPr/>
                </p:nvSpPr>
                <p:spPr>
                  <a:xfrm>
                    <a:off x="1986447" y="8665711"/>
                    <a:ext cx="200836" cy="200851"/>
                  </a:xfrm>
                  <a:prstGeom prst="rect">
                    <a:avLst/>
                  </a:prstGeom>
                  <a:blipFill>
                    <a:blip r:embed="rId4" cstate="print"/>
                    <a:stretch>
                      <a:fillRect/>
                    </a:stretch>
                  </a:blipFill>
                </p:spPr>
                <p:txBody>
                  <a:bodyPr wrap="square" lIns="0" tIns="0" rIns="0" bIns="0" rtlCol="0"/>
                  <a:lstStyle/>
                  <a:p>
                    <a:endParaRPr sz="1200">
                      <a:latin typeface="+mj-lt"/>
                    </a:endParaRPr>
                  </a:p>
                </p:txBody>
              </p:sp>
              <p:sp>
                <p:nvSpPr>
                  <p:cNvPr id="17" name="object 24">
                    <a:extLst>
                      <a:ext uri="{FF2B5EF4-FFF2-40B4-BE49-F238E27FC236}">
                        <a16:creationId xmlns:a16="http://schemas.microsoft.com/office/drawing/2014/main" id="{B723F44E-F1F3-0E7C-7933-DF47822D13BD}"/>
                      </a:ext>
                    </a:extLst>
                  </p:cNvPr>
                  <p:cNvSpPr/>
                  <p:nvPr/>
                </p:nvSpPr>
                <p:spPr>
                  <a:xfrm>
                    <a:off x="2060003" y="8739719"/>
                    <a:ext cx="54064" cy="54064"/>
                  </a:xfrm>
                  <a:prstGeom prst="rect">
                    <a:avLst/>
                  </a:prstGeom>
                  <a:blipFill>
                    <a:blip r:embed="rId5" cstate="print"/>
                    <a:stretch>
                      <a:fillRect/>
                    </a:stretch>
                  </a:blipFill>
                </p:spPr>
                <p:txBody>
                  <a:bodyPr wrap="square" lIns="0" tIns="0" rIns="0" bIns="0" rtlCol="0"/>
                  <a:lstStyle/>
                  <a:p>
                    <a:endParaRPr sz="1200">
                      <a:latin typeface="+mj-lt"/>
                    </a:endParaRPr>
                  </a:p>
                </p:txBody>
              </p:sp>
              <p:sp>
                <p:nvSpPr>
                  <p:cNvPr id="18" name="object 25">
                    <a:extLst>
                      <a:ext uri="{FF2B5EF4-FFF2-40B4-BE49-F238E27FC236}">
                        <a16:creationId xmlns:a16="http://schemas.microsoft.com/office/drawing/2014/main" id="{B88B5ADA-B8E8-1426-AE08-4AF885CC7E39}"/>
                      </a:ext>
                    </a:extLst>
                  </p:cNvPr>
                  <p:cNvSpPr/>
                  <p:nvPr/>
                </p:nvSpPr>
                <p:spPr>
                  <a:xfrm>
                    <a:off x="3155591" y="8581013"/>
                    <a:ext cx="358139" cy="229235"/>
                  </a:xfrm>
                  <a:custGeom>
                    <a:avLst/>
                    <a:gdLst/>
                    <a:ahLst/>
                    <a:cxnLst/>
                    <a:rect l="l" t="t" r="r" b="b"/>
                    <a:pathLst>
                      <a:path w="358139" h="229234">
                        <a:moveTo>
                          <a:pt x="176631" y="0"/>
                        </a:moveTo>
                        <a:lnTo>
                          <a:pt x="113774" y="10178"/>
                        </a:lnTo>
                        <a:lnTo>
                          <a:pt x="71812" y="34012"/>
                        </a:lnTo>
                        <a:lnTo>
                          <a:pt x="34467" y="82435"/>
                        </a:lnTo>
                        <a:lnTo>
                          <a:pt x="19192" y="121950"/>
                        </a:lnTo>
                        <a:lnTo>
                          <a:pt x="9271" y="187705"/>
                        </a:lnTo>
                        <a:lnTo>
                          <a:pt x="0" y="229133"/>
                        </a:lnTo>
                        <a:lnTo>
                          <a:pt x="3225" y="227850"/>
                        </a:lnTo>
                        <a:lnTo>
                          <a:pt x="14554" y="226085"/>
                        </a:lnTo>
                        <a:lnTo>
                          <a:pt x="20878" y="224432"/>
                        </a:lnTo>
                        <a:lnTo>
                          <a:pt x="58578" y="215583"/>
                        </a:lnTo>
                        <a:lnTo>
                          <a:pt x="335457" y="201815"/>
                        </a:lnTo>
                        <a:lnTo>
                          <a:pt x="357457" y="201815"/>
                        </a:lnTo>
                        <a:lnTo>
                          <a:pt x="354844" y="183051"/>
                        </a:lnTo>
                        <a:lnTo>
                          <a:pt x="352487" y="164828"/>
                        </a:lnTo>
                        <a:lnTo>
                          <a:pt x="351078" y="151231"/>
                        </a:lnTo>
                        <a:lnTo>
                          <a:pt x="337109" y="109912"/>
                        </a:lnTo>
                        <a:lnTo>
                          <a:pt x="316211" y="69834"/>
                        </a:lnTo>
                        <a:lnTo>
                          <a:pt x="284852" y="35292"/>
                        </a:lnTo>
                        <a:lnTo>
                          <a:pt x="239502" y="10583"/>
                        </a:lnTo>
                        <a:lnTo>
                          <a:pt x="176631" y="0"/>
                        </a:lnTo>
                        <a:close/>
                      </a:path>
                      <a:path w="358139" h="229234">
                        <a:moveTo>
                          <a:pt x="357457" y="201815"/>
                        </a:moveTo>
                        <a:lnTo>
                          <a:pt x="335457" y="201815"/>
                        </a:lnTo>
                        <a:lnTo>
                          <a:pt x="358038" y="205879"/>
                        </a:lnTo>
                        <a:lnTo>
                          <a:pt x="357457" y="201815"/>
                        </a:lnTo>
                        <a:close/>
                      </a:path>
                    </a:pathLst>
                  </a:custGeom>
                  <a:solidFill>
                    <a:srgbClr val="474747"/>
                  </a:solidFill>
                </p:spPr>
                <p:txBody>
                  <a:bodyPr wrap="square" lIns="0" tIns="0" rIns="0" bIns="0" rtlCol="0"/>
                  <a:lstStyle/>
                  <a:p>
                    <a:endParaRPr sz="1200">
                      <a:latin typeface="+mj-lt"/>
                    </a:endParaRPr>
                  </a:p>
                </p:txBody>
              </p:sp>
              <p:sp>
                <p:nvSpPr>
                  <p:cNvPr id="19" name="object 26">
                    <a:extLst>
                      <a:ext uri="{FF2B5EF4-FFF2-40B4-BE49-F238E27FC236}">
                        <a16:creationId xmlns:a16="http://schemas.microsoft.com/office/drawing/2014/main" id="{2C04BCD5-41C9-EE35-625C-919974F78848}"/>
                      </a:ext>
                    </a:extLst>
                  </p:cNvPr>
                  <p:cNvSpPr/>
                  <p:nvPr/>
                </p:nvSpPr>
                <p:spPr>
                  <a:xfrm>
                    <a:off x="3197136" y="8620631"/>
                    <a:ext cx="294005" cy="294005"/>
                  </a:xfrm>
                  <a:custGeom>
                    <a:avLst/>
                    <a:gdLst/>
                    <a:ahLst/>
                    <a:cxnLst/>
                    <a:rect l="l" t="t" r="r" b="b"/>
                    <a:pathLst>
                      <a:path w="294004" h="294004">
                        <a:moveTo>
                          <a:pt x="146900" y="0"/>
                        </a:moveTo>
                        <a:lnTo>
                          <a:pt x="100475" y="7487"/>
                        </a:lnTo>
                        <a:lnTo>
                          <a:pt x="60150" y="28337"/>
                        </a:lnTo>
                        <a:lnTo>
                          <a:pt x="28348" y="60128"/>
                        </a:lnTo>
                        <a:lnTo>
                          <a:pt x="7490" y="100439"/>
                        </a:lnTo>
                        <a:lnTo>
                          <a:pt x="0" y="146850"/>
                        </a:lnTo>
                        <a:lnTo>
                          <a:pt x="7490" y="193274"/>
                        </a:lnTo>
                        <a:lnTo>
                          <a:pt x="28348" y="233596"/>
                        </a:lnTo>
                        <a:lnTo>
                          <a:pt x="60150" y="265394"/>
                        </a:lnTo>
                        <a:lnTo>
                          <a:pt x="100475" y="286248"/>
                        </a:lnTo>
                        <a:lnTo>
                          <a:pt x="146900" y="293738"/>
                        </a:lnTo>
                        <a:lnTo>
                          <a:pt x="193327" y="286248"/>
                        </a:lnTo>
                        <a:lnTo>
                          <a:pt x="233643" y="265394"/>
                        </a:lnTo>
                        <a:lnTo>
                          <a:pt x="265432" y="233596"/>
                        </a:lnTo>
                        <a:lnTo>
                          <a:pt x="286278" y="193274"/>
                        </a:lnTo>
                        <a:lnTo>
                          <a:pt x="293763" y="146850"/>
                        </a:lnTo>
                        <a:lnTo>
                          <a:pt x="286278" y="100439"/>
                        </a:lnTo>
                        <a:lnTo>
                          <a:pt x="265432" y="60128"/>
                        </a:lnTo>
                        <a:lnTo>
                          <a:pt x="233643" y="28337"/>
                        </a:lnTo>
                        <a:lnTo>
                          <a:pt x="193327" y="7487"/>
                        </a:lnTo>
                        <a:lnTo>
                          <a:pt x="146900" y="0"/>
                        </a:lnTo>
                        <a:close/>
                      </a:path>
                    </a:pathLst>
                  </a:custGeom>
                  <a:solidFill>
                    <a:srgbClr val="000000"/>
                  </a:solidFill>
                </p:spPr>
                <p:txBody>
                  <a:bodyPr wrap="square" lIns="0" tIns="0" rIns="0" bIns="0" rtlCol="0"/>
                  <a:lstStyle/>
                  <a:p>
                    <a:endParaRPr sz="1200">
                      <a:latin typeface="+mj-lt"/>
                    </a:endParaRPr>
                  </a:p>
                </p:txBody>
              </p:sp>
              <p:sp>
                <p:nvSpPr>
                  <p:cNvPr id="20" name="object 27">
                    <a:extLst>
                      <a:ext uri="{FF2B5EF4-FFF2-40B4-BE49-F238E27FC236}">
                        <a16:creationId xmlns:a16="http://schemas.microsoft.com/office/drawing/2014/main" id="{09770403-2324-5548-445A-BEB2971D5F1B}"/>
                      </a:ext>
                    </a:extLst>
                  </p:cNvPr>
                  <p:cNvSpPr/>
                  <p:nvPr/>
                </p:nvSpPr>
                <p:spPr>
                  <a:xfrm>
                    <a:off x="3243386" y="8666049"/>
                    <a:ext cx="201650" cy="201612"/>
                  </a:xfrm>
                  <a:prstGeom prst="rect">
                    <a:avLst/>
                  </a:prstGeom>
                  <a:blipFill>
                    <a:blip r:embed="rId6" cstate="print"/>
                    <a:stretch>
                      <a:fillRect/>
                    </a:stretch>
                  </a:blipFill>
                </p:spPr>
                <p:txBody>
                  <a:bodyPr wrap="square" lIns="0" tIns="0" rIns="0" bIns="0" rtlCol="0"/>
                  <a:lstStyle/>
                  <a:p>
                    <a:endParaRPr sz="1200">
                      <a:latin typeface="+mj-lt"/>
                    </a:endParaRPr>
                  </a:p>
                </p:txBody>
              </p:sp>
              <p:sp>
                <p:nvSpPr>
                  <p:cNvPr id="21" name="object 28">
                    <a:extLst>
                      <a:ext uri="{FF2B5EF4-FFF2-40B4-BE49-F238E27FC236}">
                        <a16:creationId xmlns:a16="http://schemas.microsoft.com/office/drawing/2014/main" id="{D92CB9F1-8214-18A5-CFC5-8D9D59C49929}"/>
                      </a:ext>
                    </a:extLst>
                  </p:cNvPr>
                  <p:cNvSpPr/>
                  <p:nvPr/>
                </p:nvSpPr>
                <p:spPr>
                  <a:xfrm>
                    <a:off x="3316871" y="8740342"/>
                    <a:ext cx="54292" cy="54304"/>
                  </a:xfrm>
                  <a:prstGeom prst="rect">
                    <a:avLst/>
                  </a:prstGeom>
                  <a:blipFill>
                    <a:blip r:embed="rId7" cstate="print"/>
                    <a:stretch>
                      <a:fillRect/>
                    </a:stretch>
                  </a:blipFill>
                </p:spPr>
                <p:txBody>
                  <a:bodyPr wrap="square" lIns="0" tIns="0" rIns="0" bIns="0" rtlCol="0"/>
                  <a:lstStyle/>
                  <a:p>
                    <a:endParaRPr sz="1200">
                      <a:latin typeface="+mj-lt"/>
                    </a:endParaRPr>
                  </a:p>
                </p:txBody>
              </p:sp>
              <p:sp>
                <p:nvSpPr>
                  <p:cNvPr id="22" name="object 29">
                    <a:extLst>
                      <a:ext uri="{FF2B5EF4-FFF2-40B4-BE49-F238E27FC236}">
                        <a16:creationId xmlns:a16="http://schemas.microsoft.com/office/drawing/2014/main" id="{568F8504-41B1-F242-568C-6BCDDA84CBC8}"/>
                      </a:ext>
                    </a:extLst>
                  </p:cNvPr>
                  <p:cNvSpPr/>
                  <p:nvPr/>
                </p:nvSpPr>
                <p:spPr>
                  <a:xfrm>
                    <a:off x="3158545" y="8436260"/>
                    <a:ext cx="53341" cy="23496"/>
                  </a:xfrm>
                  <a:custGeom>
                    <a:avLst/>
                    <a:gdLst/>
                    <a:ahLst/>
                    <a:cxnLst/>
                    <a:rect l="l" t="t" r="r" b="b"/>
                    <a:pathLst>
                      <a:path w="53339" h="23495">
                        <a:moveTo>
                          <a:pt x="2679" y="0"/>
                        </a:moveTo>
                        <a:lnTo>
                          <a:pt x="0" y="2120"/>
                        </a:lnTo>
                        <a:lnTo>
                          <a:pt x="11899" y="11049"/>
                        </a:lnTo>
                        <a:lnTo>
                          <a:pt x="25565" y="12788"/>
                        </a:lnTo>
                        <a:lnTo>
                          <a:pt x="28879" y="23025"/>
                        </a:lnTo>
                        <a:lnTo>
                          <a:pt x="53301" y="20878"/>
                        </a:lnTo>
                        <a:lnTo>
                          <a:pt x="30429" y="6591"/>
                        </a:lnTo>
                        <a:lnTo>
                          <a:pt x="19189" y="6083"/>
                        </a:lnTo>
                        <a:lnTo>
                          <a:pt x="2679" y="0"/>
                        </a:lnTo>
                        <a:close/>
                      </a:path>
                    </a:pathLst>
                  </a:custGeom>
                  <a:solidFill>
                    <a:srgbClr val="000000"/>
                  </a:solidFill>
                </p:spPr>
                <p:txBody>
                  <a:bodyPr wrap="square" lIns="0" tIns="0" rIns="0" bIns="0" rtlCol="0"/>
                  <a:lstStyle/>
                  <a:p>
                    <a:endParaRPr sz="1200">
                      <a:latin typeface="+mj-lt"/>
                    </a:endParaRPr>
                  </a:p>
                </p:txBody>
              </p:sp>
              <p:sp>
                <p:nvSpPr>
                  <p:cNvPr id="23" name="object 30">
                    <a:extLst>
                      <a:ext uri="{FF2B5EF4-FFF2-40B4-BE49-F238E27FC236}">
                        <a16:creationId xmlns:a16="http://schemas.microsoft.com/office/drawing/2014/main" id="{5D19C435-EC6E-B9DF-17F8-9F60AB0D691B}"/>
                      </a:ext>
                    </a:extLst>
                  </p:cNvPr>
                  <p:cNvSpPr/>
                  <p:nvPr/>
                </p:nvSpPr>
                <p:spPr>
                  <a:xfrm>
                    <a:off x="2589974" y="8290940"/>
                    <a:ext cx="595744" cy="178028"/>
                  </a:xfrm>
                  <a:prstGeom prst="rect">
                    <a:avLst/>
                  </a:prstGeom>
                  <a:blipFill>
                    <a:blip r:embed="rId8" cstate="print"/>
                    <a:stretch>
                      <a:fillRect/>
                    </a:stretch>
                  </a:blipFill>
                </p:spPr>
                <p:txBody>
                  <a:bodyPr wrap="square" lIns="0" tIns="0" rIns="0" bIns="0" rtlCol="0"/>
                  <a:lstStyle/>
                  <a:p>
                    <a:endParaRPr sz="1200">
                      <a:latin typeface="+mj-lt"/>
                    </a:endParaRPr>
                  </a:p>
                </p:txBody>
              </p:sp>
              <p:sp>
                <p:nvSpPr>
                  <p:cNvPr id="24" name="object 31">
                    <a:extLst>
                      <a:ext uri="{FF2B5EF4-FFF2-40B4-BE49-F238E27FC236}">
                        <a16:creationId xmlns:a16="http://schemas.microsoft.com/office/drawing/2014/main" id="{19894530-9D06-C74D-3417-2A99A4E689A0}"/>
                      </a:ext>
                    </a:extLst>
                  </p:cNvPr>
                  <p:cNvSpPr/>
                  <p:nvPr/>
                </p:nvSpPr>
                <p:spPr>
                  <a:xfrm>
                    <a:off x="2238552" y="8287220"/>
                    <a:ext cx="321689" cy="168413"/>
                  </a:xfrm>
                  <a:prstGeom prst="rect">
                    <a:avLst/>
                  </a:prstGeom>
                  <a:blipFill>
                    <a:blip r:embed="rId9" cstate="print"/>
                    <a:stretch>
                      <a:fillRect/>
                    </a:stretch>
                  </a:blipFill>
                </p:spPr>
                <p:txBody>
                  <a:bodyPr wrap="square" lIns="0" tIns="0" rIns="0" bIns="0" rtlCol="0"/>
                  <a:lstStyle/>
                  <a:p>
                    <a:endParaRPr sz="1200">
                      <a:latin typeface="+mj-lt"/>
                    </a:endParaRPr>
                  </a:p>
                </p:txBody>
              </p:sp>
              <p:sp>
                <p:nvSpPr>
                  <p:cNvPr id="25" name="object 32">
                    <a:extLst>
                      <a:ext uri="{FF2B5EF4-FFF2-40B4-BE49-F238E27FC236}">
                        <a16:creationId xmlns:a16="http://schemas.microsoft.com/office/drawing/2014/main" id="{D36ADFCB-1104-1DF5-8FE9-3AFBB1681CFD}"/>
                      </a:ext>
                    </a:extLst>
                  </p:cNvPr>
                  <p:cNvSpPr/>
                  <p:nvPr/>
                </p:nvSpPr>
                <p:spPr>
                  <a:xfrm>
                    <a:off x="1803120" y="8290317"/>
                    <a:ext cx="386942" cy="144273"/>
                  </a:xfrm>
                  <a:prstGeom prst="rect">
                    <a:avLst/>
                  </a:prstGeom>
                  <a:blipFill>
                    <a:blip r:embed="rId10" cstate="print"/>
                    <a:stretch>
                      <a:fillRect/>
                    </a:stretch>
                  </a:blipFill>
                </p:spPr>
                <p:txBody>
                  <a:bodyPr wrap="square" lIns="0" tIns="0" rIns="0" bIns="0" rtlCol="0"/>
                  <a:lstStyle/>
                  <a:p>
                    <a:endParaRPr sz="1200">
                      <a:latin typeface="+mj-lt"/>
                    </a:endParaRPr>
                  </a:p>
                </p:txBody>
              </p:sp>
              <p:sp>
                <p:nvSpPr>
                  <p:cNvPr id="26" name="object 33">
                    <a:extLst>
                      <a:ext uri="{FF2B5EF4-FFF2-40B4-BE49-F238E27FC236}">
                        <a16:creationId xmlns:a16="http://schemas.microsoft.com/office/drawing/2014/main" id="{9210D87A-3D88-ED00-20E4-EB7EB3FE2515}"/>
                      </a:ext>
                    </a:extLst>
                  </p:cNvPr>
                  <p:cNvSpPr/>
                  <p:nvPr/>
                </p:nvSpPr>
                <p:spPr>
                  <a:xfrm>
                    <a:off x="1702942" y="8262941"/>
                    <a:ext cx="104911" cy="286676"/>
                  </a:xfrm>
                  <a:prstGeom prst="rect">
                    <a:avLst/>
                  </a:prstGeom>
                  <a:blipFill>
                    <a:blip r:embed="rId11" cstate="print"/>
                    <a:stretch>
                      <a:fillRect/>
                    </a:stretch>
                  </a:blipFill>
                </p:spPr>
                <p:txBody>
                  <a:bodyPr wrap="square" lIns="0" tIns="0" rIns="0" bIns="0" rtlCol="0"/>
                  <a:lstStyle/>
                  <a:p>
                    <a:endParaRPr sz="1200">
                      <a:latin typeface="+mj-lt"/>
                    </a:endParaRPr>
                  </a:p>
                </p:txBody>
              </p:sp>
              <p:sp>
                <p:nvSpPr>
                  <p:cNvPr id="27" name="object 34">
                    <a:extLst>
                      <a:ext uri="{FF2B5EF4-FFF2-40B4-BE49-F238E27FC236}">
                        <a16:creationId xmlns:a16="http://schemas.microsoft.com/office/drawing/2014/main" id="{BCBB6389-64F4-7582-E8FD-FE84C4C07F99}"/>
                      </a:ext>
                    </a:extLst>
                  </p:cNvPr>
                  <p:cNvSpPr/>
                  <p:nvPr/>
                </p:nvSpPr>
                <p:spPr>
                  <a:xfrm>
                    <a:off x="1703984" y="8549627"/>
                    <a:ext cx="32651" cy="35610"/>
                  </a:xfrm>
                  <a:prstGeom prst="rect">
                    <a:avLst/>
                  </a:prstGeom>
                  <a:blipFill>
                    <a:blip r:embed="rId12" cstate="print"/>
                    <a:stretch>
                      <a:fillRect/>
                    </a:stretch>
                  </a:blipFill>
                </p:spPr>
                <p:txBody>
                  <a:bodyPr wrap="square" lIns="0" tIns="0" rIns="0" bIns="0" rtlCol="0"/>
                  <a:lstStyle/>
                  <a:p>
                    <a:endParaRPr sz="1200">
                      <a:latin typeface="+mj-lt"/>
                    </a:endParaRPr>
                  </a:p>
                </p:txBody>
              </p:sp>
              <p:sp>
                <p:nvSpPr>
                  <p:cNvPr id="28" name="object 35">
                    <a:extLst>
                      <a:ext uri="{FF2B5EF4-FFF2-40B4-BE49-F238E27FC236}">
                        <a16:creationId xmlns:a16="http://schemas.microsoft.com/office/drawing/2014/main" id="{E7DB9900-9BDF-6D77-1FBD-D115EE0ECF2D}"/>
                      </a:ext>
                    </a:extLst>
                  </p:cNvPr>
                  <p:cNvSpPr/>
                  <p:nvPr/>
                </p:nvSpPr>
                <p:spPr>
                  <a:xfrm>
                    <a:off x="1669898" y="8108144"/>
                    <a:ext cx="2019271" cy="804931"/>
                  </a:xfrm>
                  <a:prstGeom prst="rect">
                    <a:avLst/>
                  </a:prstGeom>
                  <a:blipFill>
                    <a:blip r:embed="rId13" cstate="print"/>
                    <a:stretch>
                      <a:fillRect/>
                    </a:stretch>
                  </a:blipFill>
                </p:spPr>
                <p:txBody>
                  <a:bodyPr wrap="square" lIns="0" tIns="0" rIns="0" bIns="0" rtlCol="0"/>
                  <a:lstStyle/>
                  <a:p>
                    <a:endParaRPr sz="1200">
                      <a:latin typeface="+mj-lt"/>
                    </a:endParaRPr>
                  </a:p>
                </p:txBody>
              </p:sp>
            </p:grpSp>
          </p:grpSp>
          <p:grpSp>
            <p:nvGrpSpPr>
              <p:cNvPr id="29" name="Grupp 28">
                <a:extLst>
                  <a:ext uri="{FF2B5EF4-FFF2-40B4-BE49-F238E27FC236}">
                    <a16:creationId xmlns:a16="http://schemas.microsoft.com/office/drawing/2014/main" id="{E36C9064-82F0-6109-D68B-125E4CB62414}"/>
                  </a:ext>
                </a:extLst>
              </p:cNvPr>
              <p:cNvGrpSpPr/>
              <p:nvPr/>
            </p:nvGrpSpPr>
            <p:grpSpPr>
              <a:xfrm>
                <a:off x="903437" y="1267289"/>
                <a:ext cx="1385504" cy="604662"/>
                <a:chOff x="10541233" y="5204465"/>
                <a:chExt cx="973504" cy="424858"/>
              </a:xfrm>
            </p:grpSpPr>
            <p:sp>
              <p:nvSpPr>
                <p:cNvPr id="30" name="Frihandsfigur 29">
                  <a:extLst>
                    <a:ext uri="{FF2B5EF4-FFF2-40B4-BE49-F238E27FC236}">
                      <a16:creationId xmlns:a16="http://schemas.microsoft.com/office/drawing/2014/main" id="{5166E05D-9B39-FECF-B5E8-7984D288A9F2}"/>
                    </a:ext>
                  </a:extLst>
                </p:cNvPr>
                <p:cNvSpPr/>
                <p:nvPr/>
              </p:nvSpPr>
              <p:spPr>
                <a:xfrm>
                  <a:off x="10551319" y="5212556"/>
                  <a:ext cx="912019" cy="369094"/>
                </a:xfrm>
                <a:custGeom>
                  <a:avLst/>
                  <a:gdLst>
                    <a:gd name="connsiteX0" fmla="*/ 0 w 912019"/>
                    <a:gd name="connsiteY0" fmla="*/ 297657 h 369094"/>
                    <a:gd name="connsiteX1" fmla="*/ 7144 w 912019"/>
                    <a:gd name="connsiteY1" fmla="*/ 150019 h 369094"/>
                    <a:gd name="connsiteX2" fmla="*/ 30956 w 912019"/>
                    <a:gd name="connsiteY2" fmla="*/ 2382 h 369094"/>
                    <a:gd name="connsiteX3" fmla="*/ 642937 w 912019"/>
                    <a:gd name="connsiteY3" fmla="*/ 0 h 369094"/>
                    <a:gd name="connsiteX4" fmla="*/ 721519 w 912019"/>
                    <a:gd name="connsiteY4" fmla="*/ 45244 h 369094"/>
                    <a:gd name="connsiteX5" fmla="*/ 831056 w 912019"/>
                    <a:gd name="connsiteY5" fmla="*/ 178594 h 369094"/>
                    <a:gd name="connsiteX6" fmla="*/ 912019 w 912019"/>
                    <a:gd name="connsiteY6" fmla="*/ 211932 h 369094"/>
                    <a:gd name="connsiteX7" fmla="*/ 881062 w 912019"/>
                    <a:gd name="connsiteY7" fmla="*/ 283369 h 369094"/>
                    <a:gd name="connsiteX8" fmla="*/ 788194 w 912019"/>
                    <a:gd name="connsiteY8" fmla="*/ 280988 h 369094"/>
                    <a:gd name="connsiteX9" fmla="*/ 735806 w 912019"/>
                    <a:gd name="connsiteY9" fmla="*/ 369094 h 369094"/>
                    <a:gd name="connsiteX10" fmla="*/ 454819 w 912019"/>
                    <a:gd name="connsiteY10" fmla="*/ 357188 h 369094"/>
                    <a:gd name="connsiteX11" fmla="*/ 233362 w 912019"/>
                    <a:gd name="connsiteY11" fmla="*/ 366713 h 369094"/>
                    <a:gd name="connsiteX12" fmla="*/ 219075 w 912019"/>
                    <a:gd name="connsiteY12" fmla="*/ 302419 h 369094"/>
                    <a:gd name="connsiteX13" fmla="*/ 154781 w 912019"/>
                    <a:gd name="connsiteY13" fmla="*/ 273844 h 369094"/>
                    <a:gd name="connsiteX14" fmla="*/ 97631 w 912019"/>
                    <a:gd name="connsiteY14" fmla="*/ 295275 h 369094"/>
                    <a:gd name="connsiteX15" fmla="*/ 69056 w 912019"/>
                    <a:gd name="connsiteY15" fmla="*/ 357188 h 369094"/>
                    <a:gd name="connsiteX16" fmla="*/ 0 w 912019"/>
                    <a:gd name="connsiteY16" fmla="*/ 297657 h 36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2019" h="369094">
                      <a:moveTo>
                        <a:pt x="0" y="297657"/>
                      </a:moveTo>
                      <a:lnTo>
                        <a:pt x="7144" y="150019"/>
                      </a:lnTo>
                      <a:lnTo>
                        <a:pt x="30956" y="2382"/>
                      </a:lnTo>
                      <a:lnTo>
                        <a:pt x="642937" y="0"/>
                      </a:lnTo>
                      <a:lnTo>
                        <a:pt x="721519" y="45244"/>
                      </a:lnTo>
                      <a:lnTo>
                        <a:pt x="831056" y="178594"/>
                      </a:lnTo>
                      <a:lnTo>
                        <a:pt x="912019" y="211932"/>
                      </a:lnTo>
                      <a:lnTo>
                        <a:pt x="881062" y="283369"/>
                      </a:lnTo>
                      <a:lnTo>
                        <a:pt x="788194" y="280988"/>
                      </a:lnTo>
                      <a:lnTo>
                        <a:pt x="735806" y="369094"/>
                      </a:lnTo>
                      <a:lnTo>
                        <a:pt x="454819" y="357188"/>
                      </a:lnTo>
                      <a:lnTo>
                        <a:pt x="233362" y="366713"/>
                      </a:lnTo>
                      <a:lnTo>
                        <a:pt x="219075" y="302419"/>
                      </a:lnTo>
                      <a:lnTo>
                        <a:pt x="154781" y="273844"/>
                      </a:lnTo>
                      <a:lnTo>
                        <a:pt x="97631" y="295275"/>
                      </a:lnTo>
                      <a:lnTo>
                        <a:pt x="69056" y="357188"/>
                      </a:lnTo>
                      <a:lnTo>
                        <a:pt x="0" y="297657"/>
                      </a:lnTo>
                      <a:close/>
                    </a:path>
                  </a:pathLst>
                </a:custGeom>
                <a:solidFill>
                  <a:srgbClr val="F6B332"/>
                </a:solidFill>
                <a:ln>
                  <a:solidFill>
                    <a:srgbClr val="F6B3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latin typeface="+mj-lt"/>
                  </a:endParaRPr>
                </a:p>
              </p:txBody>
            </p:sp>
            <p:sp>
              <p:nvSpPr>
                <p:cNvPr id="31" name="object 239">
                  <a:extLst>
                    <a:ext uri="{FF2B5EF4-FFF2-40B4-BE49-F238E27FC236}">
                      <a16:creationId xmlns:a16="http://schemas.microsoft.com/office/drawing/2014/main" id="{356315FE-D6D6-8660-1F07-7509C0A5CC43}"/>
                    </a:ext>
                  </a:extLst>
                </p:cNvPr>
                <p:cNvSpPr/>
                <p:nvPr/>
              </p:nvSpPr>
              <p:spPr>
                <a:xfrm>
                  <a:off x="10541233" y="5204465"/>
                  <a:ext cx="973504" cy="424858"/>
                </a:xfrm>
                <a:prstGeom prst="rect">
                  <a:avLst/>
                </a:prstGeom>
                <a:blipFill>
                  <a:blip r:embed="rId14" cstate="print"/>
                  <a:stretch>
                    <a:fillRect/>
                  </a:stretch>
                </a:blipFill>
              </p:spPr>
              <p:txBody>
                <a:bodyPr wrap="square" lIns="0" tIns="0" rIns="0" bIns="0" rtlCol="0"/>
                <a:lstStyle/>
                <a:p>
                  <a:endParaRPr sz="1200">
                    <a:latin typeface="+mj-lt"/>
                  </a:endParaRPr>
                </a:p>
              </p:txBody>
            </p:sp>
          </p:grpSp>
          <p:sp>
            <p:nvSpPr>
              <p:cNvPr id="89" name="textruta 88">
                <a:extLst>
                  <a:ext uri="{FF2B5EF4-FFF2-40B4-BE49-F238E27FC236}">
                    <a16:creationId xmlns:a16="http://schemas.microsoft.com/office/drawing/2014/main" id="{91BFA9F9-178B-8E82-9216-037DF46BEED3}"/>
                  </a:ext>
                </a:extLst>
              </p:cNvPr>
              <p:cNvSpPr txBox="1"/>
              <p:nvPr/>
            </p:nvSpPr>
            <p:spPr>
              <a:xfrm>
                <a:off x="742042" y="2003466"/>
                <a:ext cx="1725047"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Serviceresor</a:t>
                </a:r>
                <a:endParaRPr lang="sv-SE" sz="1800" kern="1200" dirty="0"/>
              </a:p>
            </p:txBody>
          </p:sp>
        </p:grpSp>
        <p:cxnSp>
          <p:nvCxnSpPr>
            <p:cNvPr id="8" name="Vinklad  7">
              <a:extLst>
                <a:ext uri="{FF2B5EF4-FFF2-40B4-BE49-F238E27FC236}">
                  <a16:creationId xmlns:a16="http://schemas.microsoft.com/office/drawing/2014/main" id="{5CC2370F-B99E-53B3-4969-B4DEF6F1C1FB}"/>
                </a:ext>
              </a:extLst>
            </p:cNvPr>
            <p:cNvCxnSpPr>
              <a:cxnSpLocks/>
              <a:stCxn id="79" idx="2"/>
            </p:cNvCxnSpPr>
            <p:nvPr/>
          </p:nvCxnSpPr>
          <p:spPr>
            <a:xfrm rot="10800000">
              <a:off x="2512857" y="1618540"/>
              <a:ext cx="2344070" cy="2341176"/>
            </a:xfrm>
            <a:prstGeom prst="bentConnector3">
              <a:avLst>
                <a:gd name="adj1" fmla="val 50000"/>
              </a:avLst>
            </a:prstGeom>
            <a:ln>
              <a:prstDash val="dash"/>
            </a:ln>
          </p:spPr>
          <p:style>
            <a:lnRef idx="1">
              <a:schemeClr val="dk1"/>
            </a:lnRef>
            <a:fillRef idx="0">
              <a:schemeClr val="dk1"/>
            </a:fillRef>
            <a:effectRef idx="0">
              <a:schemeClr val="dk1"/>
            </a:effectRef>
            <a:fontRef idx="minor">
              <a:schemeClr val="tx1"/>
            </a:fontRef>
          </p:style>
        </p:cxnSp>
        <p:sp>
          <p:nvSpPr>
            <p:cNvPr id="79" name="Kub 78">
              <a:extLst>
                <a:ext uri="{FF2B5EF4-FFF2-40B4-BE49-F238E27FC236}">
                  <a16:creationId xmlns:a16="http://schemas.microsoft.com/office/drawing/2014/main" id="{825B5882-BB31-A578-95C3-E11327E8B02A}"/>
                </a:ext>
              </a:extLst>
            </p:cNvPr>
            <p:cNvSpPr/>
            <p:nvPr/>
          </p:nvSpPr>
          <p:spPr>
            <a:xfrm>
              <a:off x="4856927" y="3190451"/>
              <a:ext cx="2478145" cy="1230824"/>
            </a:xfrm>
            <a:prstGeom prst="cub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dirty="0">
                  <a:solidFill>
                    <a:schemeClr val="tx1"/>
                  </a:solidFill>
                </a:rPr>
                <a:t>Servicerese-fordonsplattform</a:t>
              </a:r>
            </a:p>
          </p:txBody>
        </p:sp>
        <p:sp>
          <p:nvSpPr>
            <p:cNvPr id="83" name="textruta 82">
              <a:extLst>
                <a:ext uri="{FF2B5EF4-FFF2-40B4-BE49-F238E27FC236}">
                  <a16:creationId xmlns:a16="http://schemas.microsoft.com/office/drawing/2014/main" id="{278ACA8B-5A84-60E7-43BB-AF7B722FDF0F}"/>
                </a:ext>
              </a:extLst>
            </p:cNvPr>
            <p:cNvSpPr txBox="1"/>
            <p:nvPr/>
          </p:nvSpPr>
          <p:spPr>
            <a:xfrm>
              <a:off x="1739381" y="2601366"/>
              <a:ext cx="2227646"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Fordonsdata</a:t>
              </a:r>
              <a:endParaRPr lang="sv-SE" sz="1800" kern="1200" dirty="0"/>
            </a:p>
          </p:txBody>
        </p:sp>
        <p:pic>
          <p:nvPicPr>
            <p:cNvPr id="88" name="Picture 4" descr="Cell Tower - Free vector clipart images on creazilla.com">
              <a:extLst>
                <a:ext uri="{FF2B5EF4-FFF2-40B4-BE49-F238E27FC236}">
                  <a16:creationId xmlns:a16="http://schemas.microsoft.com/office/drawing/2014/main" id="{D582A2B9-A844-D676-E5BD-773C97DD9BD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37650" y="2585520"/>
              <a:ext cx="304709" cy="373324"/>
            </a:xfrm>
            <a:prstGeom prst="rect">
              <a:avLst/>
            </a:prstGeom>
            <a:noFill/>
            <a:extLst>
              <a:ext uri="{909E8E84-426E-40DD-AFC4-6F175D3DCCD1}">
                <a14:hiddenFill xmlns:a14="http://schemas.microsoft.com/office/drawing/2010/main">
                  <a:solidFill>
                    <a:srgbClr val="FFFFFF"/>
                  </a:solidFill>
                </a14:hiddenFill>
              </a:ext>
            </a:extLst>
          </p:spPr>
        </p:pic>
        <p:cxnSp>
          <p:nvCxnSpPr>
            <p:cNvPr id="97" name="Vinklad  96">
              <a:extLst>
                <a:ext uri="{FF2B5EF4-FFF2-40B4-BE49-F238E27FC236}">
                  <a16:creationId xmlns:a16="http://schemas.microsoft.com/office/drawing/2014/main" id="{9A4E0FFE-EAB1-00B1-ED59-4A20AED25530}"/>
                </a:ext>
              </a:extLst>
            </p:cNvPr>
            <p:cNvCxnSpPr>
              <a:cxnSpLocks/>
              <a:endCxn id="79" idx="1"/>
            </p:cNvCxnSpPr>
            <p:nvPr/>
          </p:nvCxnSpPr>
          <p:spPr>
            <a:xfrm rot="10800000" flipV="1">
              <a:off x="5942147" y="1618537"/>
              <a:ext cx="3467422" cy="1879619"/>
            </a:xfrm>
            <a:prstGeom prst="bentConnector2">
              <a:avLst/>
            </a:prstGeom>
            <a:ln>
              <a:prstDash val="dash"/>
            </a:ln>
          </p:spPr>
          <p:style>
            <a:lnRef idx="1">
              <a:schemeClr val="dk1"/>
            </a:lnRef>
            <a:fillRef idx="0">
              <a:schemeClr val="dk1"/>
            </a:fillRef>
            <a:effectRef idx="0">
              <a:schemeClr val="dk1"/>
            </a:effectRef>
            <a:fontRef idx="minor">
              <a:schemeClr val="tx1"/>
            </a:fontRef>
          </p:style>
        </p:cxnSp>
        <p:sp>
          <p:nvSpPr>
            <p:cNvPr id="103" name="Kub 102">
              <a:extLst>
                <a:ext uri="{FF2B5EF4-FFF2-40B4-BE49-F238E27FC236}">
                  <a16:creationId xmlns:a16="http://schemas.microsoft.com/office/drawing/2014/main" id="{71EBC61E-C8AA-3801-70CC-BE2E02B0E7F9}"/>
                </a:ext>
              </a:extLst>
            </p:cNvPr>
            <p:cNvSpPr/>
            <p:nvPr/>
          </p:nvSpPr>
          <p:spPr>
            <a:xfrm>
              <a:off x="7017651" y="1285169"/>
              <a:ext cx="1316414" cy="666736"/>
            </a:xfrm>
            <a:prstGeom prst="cub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sz="1100" dirty="0">
                  <a:solidFill>
                    <a:schemeClr val="tx1"/>
                  </a:solidFill>
                </a:rPr>
                <a:t>Integrations-modul FRIDA</a:t>
              </a:r>
            </a:p>
          </p:txBody>
        </p:sp>
      </p:grpSp>
    </p:spTree>
    <p:extLst>
      <p:ext uri="{BB962C8B-B14F-4D97-AF65-F5344CB8AC3E}">
        <p14:creationId xmlns:p14="http://schemas.microsoft.com/office/powerpoint/2010/main" val="675145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C16FD-5B27-42B3-E953-BC6650647FB5}"/>
            </a:ext>
          </a:extLst>
        </p:cNvPr>
        <p:cNvGrpSpPr/>
        <p:nvPr/>
      </p:nvGrpSpPr>
      <p:grpSpPr>
        <a:xfrm>
          <a:off x="0" y="0"/>
          <a:ext cx="0" cy="0"/>
          <a:chOff x="0" y="0"/>
          <a:chExt cx="0" cy="0"/>
        </a:xfrm>
      </p:grpSpPr>
      <p:grpSp>
        <p:nvGrpSpPr>
          <p:cNvPr id="9" name="Grupp 8">
            <a:extLst>
              <a:ext uri="{FF2B5EF4-FFF2-40B4-BE49-F238E27FC236}">
                <a16:creationId xmlns:a16="http://schemas.microsoft.com/office/drawing/2014/main" id="{8D37CD46-29FA-8A8B-F7B8-F68DF065F8D4}"/>
              </a:ext>
            </a:extLst>
          </p:cNvPr>
          <p:cNvGrpSpPr/>
          <p:nvPr/>
        </p:nvGrpSpPr>
        <p:grpSpPr>
          <a:xfrm>
            <a:off x="742042" y="630435"/>
            <a:ext cx="10567315" cy="4482923"/>
            <a:chOff x="742042" y="630435"/>
            <a:chExt cx="10567315" cy="4482923"/>
          </a:xfrm>
        </p:grpSpPr>
        <p:sp>
          <p:nvSpPr>
            <p:cNvPr id="7" name="Rektangel 6">
              <a:extLst>
                <a:ext uri="{FF2B5EF4-FFF2-40B4-BE49-F238E27FC236}">
                  <a16:creationId xmlns:a16="http://schemas.microsoft.com/office/drawing/2014/main" id="{370594BA-EC14-D3DD-74C5-90045F5B448E}"/>
                </a:ext>
              </a:extLst>
            </p:cNvPr>
            <p:cNvSpPr/>
            <p:nvPr/>
          </p:nvSpPr>
          <p:spPr>
            <a:xfrm>
              <a:off x="4376057" y="2772181"/>
              <a:ext cx="3429000" cy="2341177"/>
            </a:xfrm>
            <a:prstGeom prst="rect">
              <a:avLst/>
            </a:prstGeom>
            <a:solidFill>
              <a:schemeClr val="bg1">
                <a:lumMod val="95000"/>
              </a:schemeClr>
            </a:solidFill>
            <a:ln>
              <a:prstDash val="dash"/>
            </a:ln>
          </p:spPr>
          <p:style>
            <a:lnRef idx="1">
              <a:schemeClr val="dk1"/>
            </a:lnRef>
            <a:fillRef idx="0">
              <a:schemeClr val="dk1"/>
            </a:fillRef>
            <a:effectRef idx="0">
              <a:schemeClr val="dk1"/>
            </a:effectRef>
            <a:fontRef idx="minor">
              <a:schemeClr val="tx1"/>
            </a:fontRef>
          </p:style>
          <p:txBody>
            <a:bodyPr rtlCol="0" anchor="b"/>
            <a:lstStyle/>
            <a:p>
              <a:pPr algn="ctr"/>
              <a:r>
                <a:rPr lang="sv-SE" dirty="0"/>
                <a:t>Öppen källkod</a:t>
              </a:r>
            </a:p>
          </p:txBody>
        </p:sp>
        <p:pic>
          <p:nvPicPr>
            <p:cNvPr id="4" name="Picture 2" descr="Databas - Gratis vektor clipart-bilder på creazilla.com">
              <a:extLst>
                <a:ext uri="{FF2B5EF4-FFF2-40B4-BE49-F238E27FC236}">
                  <a16:creationId xmlns:a16="http://schemas.microsoft.com/office/drawing/2014/main" id="{592680B4-F8FA-781B-1288-414956AC16AF}"/>
                </a:ext>
              </a:extLst>
            </p:cNvPr>
            <p:cNvPicPr>
              <a:picLocks noChangeAspect="1" noChangeArrowheads="1"/>
            </p:cNvPicPr>
            <p:nvPr/>
          </p:nvPicPr>
          <p:blipFill>
            <a:blip r:embed="rId3">
              <a:alphaModFix am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455333" y="843977"/>
              <a:ext cx="1470117" cy="1781961"/>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a:extLst>
                <a:ext uri="{FF2B5EF4-FFF2-40B4-BE49-F238E27FC236}">
                  <a16:creationId xmlns:a16="http://schemas.microsoft.com/office/drawing/2014/main" id="{3BB9D698-E140-B969-38D6-5999C76F39AB}"/>
                </a:ext>
              </a:extLst>
            </p:cNvPr>
            <p:cNvSpPr txBox="1"/>
            <p:nvPr/>
          </p:nvSpPr>
          <p:spPr>
            <a:xfrm>
              <a:off x="9081711" y="2653647"/>
              <a:ext cx="2227646"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Fordonsdatalager</a:t>
              </a:r>
              <a:endParaRPr lang="sv-SE" sz="1800" kern="1200" dirty="0"/>
            </a:p>
          </p:txBody>
        </p:sp>
        <p:grpSp>
          <p:nvGrpSpPr>
            <p:cNvPr id="93" name="Grupp 92">
              <a:extLst>
                <a:ext uri="{FF2B5EF4-FFF2-40B4-BE49-F238E27FC236}">
                  <a16:creationId xmlns:a16="http://schemas.microsoft.com/office/drawing/2014/main" id="{59578374-652F-8025-FBF3-8F2B64D0661B}"/>
                </a:ext>
              </a:extLst>
            </p:cNvPr>
            <p:cNvGrpSpPr/>
            <p:nvPr/>
          </p:nvGrpSpPr>
          <p:grpSpPr>
            <a:xfrm>
              <a:off x="742042" y="630435"/>
              <a:ext cx="1725047" cy="1714663"/>
              <a:chOff x="742042" y="630435"/>
              <a:chExt cx="1725047" cy="1714663"/>
            </a:xfrm>
          </p:grpSpPr>
          <p:grpSp>
            <p:nvGrpSpPr>
              <p:cNvPr id="11" name="Grupp 10">
                <a:extLst>
                  <a:ext uri="{FF2B5EF4-FFF2-40B4-BE49-F238E27FC236}">
                    <a16:creationId xmlns:a16="http://schemas.microsoft.com/office/drawing/2014/main" id="{A086F84E-F287-0AFD-09FB-07CF962440D9}"/>
                  </a:ext>
                </a:extLst>
              </p:cNvPr>
              <p:cNvGrpSpPr/>
              <p:nvPr/>
            </p:nvGrpSpPr>
            <p:grpSpPr>
              <a:xfrm>
                <a:off x="917792" y="630435"/>
                <a:ext cx="1138624" cy="454762"/>
                <a:chOff x="8297854" y="6379983"/>
                <a:chExt cx="848926" cy="339058"/>
              </a:xfrm>
            </p:grpSpPr>
            <p:sp>
              <p:nvSpPr>
                <p:cNvPr id="12" name="Frihandsfigur 11">
                  <a:extLst>
                    <a:ext uri="{FF2B5EF4-FFF2-40B4-BE49-F238E27FC236}">
                      <a16:creationId xmlns:a16="http://schemas.microsoft.com/office/drawing/2014/main" id="{1DB34683-117F-AA98-DD56-CF44F9407991}"/>
                    </a:ext>
                  </a:extLst>
                </p:cNvPr>
                <p:cNvSpPr/>
                <p:nvPr/>
              </p:nvSpPr>
              <p:spPr>
                <a:xfrm>
                  <a:off x="8301038" y="6443663"/>
                  <a:ext cx="840581" cy="228600"/>
                </a:xfrm>
                <a:custGeom>
                  <a:avLst/>
                  <a:gdLst>
                    <a:gd name="connsiteX0" fmla="*/ 2381 w 840581"/>
                    <a:gd name="connsiteY0" fmla="*/ 207168 h 228600"/>
                    <a:gd name="connsiteX1" fmla="*/ 0 w 840581"/>
                    <a:gd name="connsiteY1" fmla="*/ 152400 h 228600"/>
                    <a:gd name="connsiteX2" fmla="*/ 23812 w 840581"/>
                    <a:gd name="connsiteY2" fmla="*/ 128587 h 228600"/>
                    <a:gd name="connsiteX3" fmla="*/ 57150 w 840581"/>
                    <a:gd name="connsiteY3" fmla="*/ 2381 h 228600"/>
                    <a:gd name="connsiteX4" fmla="*/ 464343 w 840581"/>
                    <a:gd name="connsiteY4" fmla="*/ 0 h 228600"/>
                    <a:gd name="connsiteX5" fmla="*/ 626268 w 840581"/>
                    <a:gd name="connsiteY5" fmla="*/ 83343 h 228600"/>
                    <a:gd name="connsiteX6" fmla="*/ 726281 w 840581"/>
                    <a:gd name="connsiteY6" fmla="*/ 92868 h 228600"/>
                    <a:gd name="connsiteX7" fmla="*/ 826293 w 840581"/>
                    <a:gd name="connsiteY7" fmla="*/ 128587 h 228600"/>
                    <a:gd name="connsiteX8" fmla="*/ 840581 w 840581"/>
                    <a:gd name="connsiteY8" fmla="*/ 180975 h 228600"/>
                    <a:gd name="connsiteX9" fmla="*/ 831056 w 840581"/>
                    <a:gd name="connsiteY9" fmla="*/ 211931 h 228600"/>
                    <a:gd name="connsiteX10" fmla="*/ 773906 w 840581"/>
                    <a:gd name="connsiteY10" fmla="*/ 216693 h 228600"/>
                    <a:gd name="connsiteX11" fmla="*/ 250031 w 840581"/>
                    <a:gd name="connsiteY11" fmla="*/ 228600 h 228600"/>
                    <a:gd name="connsiteX12" fmla="*/ 207168 w 840581"/>
                    <a:gd name="connsiteY12" fmla="*/ 221456 h 228600"/>
                    <a:gd name="connsiteX13" fmla="*/ 92868 w 840581"/>
                    <a:gd name="connsiteY13" fmla="*/ 219075 h 228600"/>
                    <a:gd name="connsiteX14" fmla="*/ 2381 w 840581"/>
                    <a:gd name="connsiteY14" fmla="*/ 207168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40581" h="228600">
                      <a:moveTo>
                        <a:pt x="2381" y="207168"/>
                      </a:moveTo>
                      <a:lnTo>
                        <a:pt x="0" y="152400"/>
                      </a:lnTo>
                      <a:lnTo>
                        <a:pt x="23812" y="128587"/>
                      </a:lnTo>
                      <a:lnTo>
                        <a:pt x="57150" y="2381"/>
                      </a:lnTo>
                      <a:lnTo>
                        <a:pt x="464343" y="0"/>
                      </a:lnTo>
                      <a:lnTo>
                        <a:pt x="626268" y="83343"/>
                      </a:lnTo>
                      <a:lnTo>
                        <a:pt x="726281" y="92868"/>
                      </a:lnTo>
                      <a:lnTo>
                        <a:pt x="826293" y="128587"/>
                      </a:lnTo>
                      <a:lnTo>
                        <a:pt x="840581" y="180975"/>
                      </a:lnTo>
                      <a:lnTo>
                        <a:pt x="831056" y="211931"/>
                      </a:lnTo>
                      <a:lnTo>
                        <a:pt x="773906" y="216693"/>
                      </a:lnTo>
                      <a:lnTo>
                        <a:pt x="250031" y="228600"/>
                      </a:lnTo>
                      <a:lnTo>
                        <a:pt x="207168" y="221456"/>
                      </a:lnTo>
                      <a:lnTo>
                        <a:pt x="92868" y="219075"/>
                      </a:lnTo>
                      <a:lnTo>
                        <a:pt x="2381" y="207168"/>
                      </a:lnTo>
                      <a:close/>
                    </a:path>
                  </a:pathLst>
                </a:custGeom>
                <a:solidFill>
                  <a:srgbClr val="FBAA2C"/>
                </a:solidFill>
                <a:ln>
                  <a:solidFill>
                    <a:srgbClr val="FBAA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latin typeface="+mj-lt"/>
                  </a:endParaRPr>
                </a:p>
              </p:txBody>
            </p:sp>
            <p:grpSp>
              <p:nvGrpSpPr>
                <p:cNvPr id="13" name="Grupp 12">
                  <a:extLst>
                    <a:ext uri="{FF2B5EF4-FFF2-40B4-BE49-F238E27FC236}">
                      <a16:creationId xmlns:a16="http://schemas.microsoft.com/office/drawing/2014/main" id="{A9F6E161-A798-E53E-043D-5389F54736AB}"/>
                    </a:ext>
                  </a:extLst>
                </p:cNvPr>
                <p:cNvGrpSpPr/>
                <p:nvPr/>
              </p:nvGrpSpPr>
              <p:grpSpPr>
                <a:xfrm>
                  <a:off x="8297854" y="6379983"/>
                  <a:ext cx="848926" cy="339058"/>
                  <a:chOff x="1669898" y="8108144"/>
                  <a:chExt cx="2019271" cy="806492"/>
                </a:xfrm>
              </p:grpSpPr>
              <p:sp>
                <p:nvSpPr>
                  <p:cNvPr id="14" name="object 21">
                    <a:extLst>
                      <a:ext uri="{FF2B5EF4-FFF2-40B4-BE49-F238E27FC236}">
                        <a16:creationId xmlns:a16="http://schemas.microsoft.com/office/drawing/2014/main" id="{80CB7C55-49EC-C272-627B-14AC31C45FBA}"/>
                      </a:ext>
                    </a:extLst>
                  </p:cNvPr>
                  <p:cNvSpPr/>
                  <p:nvPr/>
                </p:nvSpPr>
                <p:spPr>
                  <a:xfrm>
                    <a:off x="1916066" y="8583922"/>
                    <a:ext cx="367031" cy="230505"/>
                  </a:xfrm>
                  <a:custGeom>
                    <a:avLst/>
                    <a:gdLst/>
                    <a:ahLst/>
                    <a:cxnLst/>
                    <a:rect l="l" t="t" r="r" b="b"/>
                    <a:pathLst>
                      <a:path w="367030" h="230504">
                        <a:moveTo>
                          <a:pt x="346774" y="180886"/>
                        </a:moveTo>
                        <a:lnTo>
                          <a:pt x="24510" y="180886"/>
                        </a:lnTo>
                        <a:lnTo>
                          <a:pt x="297652" y="212506"/>
                        </a:lnTo>
                        <a:lnTo>
                          <a:pt x="313410" y="214756"/>
                        </a:lnTo>
                        <a:lnTo>
                          <a:pt x="324621" y="217697"/>
                        </a:lnTo>
                        <a:lnTo>
                          <a:pt x="330577" y="221316"/>
                        </a:lnTo>
                        <a:lnTo>
                          <a:pt x="334881" y="224697"/>
                        </a:lnTo>
                        <a:lnTo>
                          <a:pt x="341134" y="226923"/>
                        </a:lnTo>
                        <a:lnTo>
                          <a:pt x="352374" y="228701"/>
                        </a:lnTo>
                        <a:lnTo>
                          <a:pt x="358660" y="228777"/>
                        </a:lnTo>
                        <a:lnTo>
                          <a:pt x="364707" y="230315"/>
                        </a:lnTo>
                        <a:lnTo>
                          <a:pt x="366931" y="229742"/>
                        </a:lnTo>
                        <a:lnTo>
                          <a:pt x="365522" y="226084"/>
                        </a:lnTo>
                        <a:lnTo>
                          <a:pt x="360667" y="218363"/>
                        </a:lnTo>
                        <a:lnTo>
                          <a:pt x="354852" y="206945"/>
                        </a:lnTo>
                        <a:lnTo>
                          <a:pt x="350518" y="194900"/>
                        </a:lnTo>
                        <a:lnTo>
                          <a:pt x="347810" y="185370"/>
                        </a:lnTo>
                        <a:lnTo>
                          <a:pt x="346875" y="181495"/>
                        </a:lnTo>
                        <a:lnTo>
                          <a:pt x="346774" y="180886"/>
                        </a:lnTo>
                        <a:close/>
                      </a:path>
                      <a:path w="367030" h="230504">
                        <a:moveTo>
                          <a:pt x="161061" y="0"/>
                        </a:moveTo>
                        <a:lnTo>
                          <a:pt x="98394" y="11369"/>
                        </a:lnTo>
                        <a:lnTo>
                          <a:pt x="53624" y="34657"/>
                        </a:lnTo>
                        <a:lnTo>
                          <a:pt x="24080" y="67031"/>
                        </a:lnTo>
                        <a:lnTo>
                          <a:pt x="7095" y="105656"/>
                        </a:lnTo>
                        <a:lnTo>
                          <a:pt x="0" y="147700"/>
                        </a:lnTo>
                        <a:lnTo>
                          <a:pt x="3" y="158243"/>
                        </a:lnTo>
                        <a:lnTo>
                          <a:pt x="741" y="169798"/>
                        </a:lnTo>
                        <a:lnTo>
                          <a:pt x="1619" y="179115"/>
                        </a:lnTo>
                        <a:lnTo>
                          <a:pt x="2044" y="182943"/>
                        </a:lnTo>
                        <a:lnTo>
                          <a:pt x="24510" y="180886"/>
                        </a:lnTo>
                        <a:lnTo>
                          <a:pt x="346774" y="180886"/>
                        </a:lnTo>
                        <a:lnTo>
                          <a:pt x="337354" y="134467"/>
                        </a:lnTo>
                        <a:lnTo>
                          <a:pt x="320166" y="82791"/>
                        </a:lnTo>
                        <a:lnTo>
                          <a:pt x="280219" y="33532"/>
                        </a:lnTo>
                        <a:lnTo>
                          <a:pt x="233716" y="9987"/>
                        </a:lnTo>
                        <a:lnTo>
                          <a:pt x="161061" y="0"/>
                        </a:lnTo>
                        <a:close/>
                      </a:path>
                    </a:pathLst>
                  </a:custGeom>
                  <a:solidFill>
                    <a:srgbClr val="474747"/>
                  </a:solidFill>
                </p:spPr>
                <p:txBody>
                  <a:bodyPr wrap="square" lIns="0" tIns="0" rIns="0" bIns="0" rtlCol="0"/>
                  <a:lstStyle/>
                  <a:p>
                    <a:endParaRPr sz="1200">
                      <a:latin typeface="+mj-lt"/>
                    </a:endParaRPr>
                  </a:p>
                </p:txBody>
              </p:sp>
              <p:sp>
                <p:nvSpPr>
                  <p:cNvPr id="15" name="object 22">
                    <a:extLst>
                      <a:ext uri="{FF2B5EF4-FFF2-40B4-BE49-F238E27FC236}">
                        <a16:creationId xmlns:a16="http://schemas.microsoft.com/office/drawing/2014/main" id="{08AB4328-0072-C548-BB58-B7588A926C41}"/>
                      </a:ext>
                    </a:extLst>
                  </p:cNvPr>
                  <p:cNvSpPr/>
                  <p:nvPr/>
                </p:nvSpPr>
                <p:spPr>
                  <a:xfrm>
                    <a:off x="1937790" y="8620631"/>
                    <a:ext cx="294005" cy="294005"/>
                  </a:xfrm>
                  <a:custGeom>
                    <a:avLst/>
                    <a:gdLst/>
                    <a:ahLst/>
                    <a:cxnLst/>
                    <a:rect l="l" t="t" r="r" b="b"/>
                    <a:pathLst>
                      <a:path w="294005" h="294004">
                        <a:moveTo>
                          <a:pt x="146888" y="0"/>
                        </a:moveTo>
                        <a:lnTo>
                          <a:pt x="100468" y="7487"/>
                        </a:lnTo>
                        <a:lnTo>
                          <a:pt x="60147" y="28337"/>
                        </a:lnTo>
                        <a:lnTo>
                          <a:pt x="28347" y="60128"/>
                        </a:lnTo>
                        <a:lnTo>
                          <a:pt x="7490" y="100439"/>
                        </a:lnTo>
                        <a:lnTo>
                          <a:pt x="0" y="146850"/>
                        </a:lnTo>
                        <a:lnTo>
                          <a:pt x="7490" y="193274"/>
                        </a:lnTo>
                        <a:lnTo>
                          <a:pt x="28347" y="233596"/>
                        </a:lnTo>
                        <a:lnTo>
                          <a:pt x="60147" y="265394"/>
                        </a:lnTo>
                        <a:lnTo>
                          <a:pt x="100468" y="286248"/>
                        </a:lnTo>
                        <a:lnTo>
                          <a:pt x="146888" y="293738"/>
                        </a:lnTo>
                        <a:lnTo>
                          <a:pt x="193314" y="286248"/>
                        </a:lnTo>
                        <a:lnTo>
                          <a:pt x="233631" y="265394"/>
                        </a:lnTo>
                        <a:lnTo>
                          <a:pt x="265420" y="233596"/>
                        </a:lnTo>
                        <a:lnTo>
                          <a:pt x="286265" y="193274"/>
                        </a:lnTo>
                        <a:lnTo>
                          <a:pt x="293751" y="146850"/>
                        </a:lnTo>
                        <a:lnTo>
                          <a:pt x="286265" y="100439"/>
                        </a:lnTo>
                        <a:lnTo>
                          <a:pt x="265420" y="60128"/>
                        </a:lnTo>
                        <a:lnTo>
                          <a:pt x="233631" y="28337"/>
                        </a:lnTo>
                        <a:lnTo>
                          <a:pt x="193314" y="7487"/>
                        </a:lnTo>
                        <a:lnTo>
                          <a:pt x="146888" y="0"/>
                        </a:lnTo>
                        <a:close/>
                      </a:path>
                    </a:pathLst>
                  </a:custGeom>
                  <a:solidFill>
                    <a:srgbClr val="000000"/>
                  </a:solidFill>
                </p:spPr>
                <p:txBody>
                  <a:bodyPr wrap="square" lIns="0" tIns="0" rIns="0" bIns="0" rtlCol="0"/>
                  <a:lstStyle/>
                  <a:p>
                    <a:endParaRPr sz="1200">
                      <a:latin typeface="+mj-lt"/>
                    </a:endParaRPr>
                  </a:p>
                </p:txBody>
              </p:sp>
              <p:sp>
                <p:nvSpPr>
                  <p:cNvPr id="16" name="object 23">
                    <a:extLst>
                      <a:ext uri="{FF2B5EF4-FFF2-40B4-BE49-F238E27FC236}">
                        <a16:creationId xmlns:a16="http://schemas.microsoft.com/office/drawing/2014/main" id="{38E6122E-7A31-6C7A-385B-65059646F937}"/>
                      </a:ext>
                    </a:extLst>
                  </p:cNvPr>
                  <p:cNvSpPr/>
                  <p:nvPr/>
                </p:nvSpPr>
                <p:spPr>
                  <a:xfrm>
                    <a:off x="1986447" y="8665711"/>
                    <a:ext cx="200836" cy="200851"/>
                  </a:xfrm>
                  <a:prstGeom prst="rect">
                    <a:avLst/>
                  </a:prstGeom>
                  <a:blipFill>
                    <a:blip r:embed="rId5" cstate="print"/>
                    <a:stretch>
                      <a:fillRect/>
                    </a:stretch>
                  </a:blipFill>
                </p:spPr>
                <p:txBody>
                  <a:bodyPr wrap="square" lIns="0" tIns="0" rIns="0" bIns="0" rtlCol="0"/>
                  <a:lstStyle/>
                  <a:p>
                    <a:endParaRPr sz="1200">
                      <a:latin typeface="+mj-lt"/>
                    </a:endParaRPr>
                  </a:p>
                </p:txBody>
              </p:sp>
              <p:sp>
                <p:nvSpPr>
                  <p:cNvPr id="17" name="object 24">
                    <a:extLst>
                      <a:ext uri="{FF2B5EF4-FFF2-40B4-BE49-F238E27FC236}">
                        <a16:creationId xmlns:a16="http://schemas.microsoft.com/office/drawing/2014/main" id="{6C4BDD46-074D-F6D3-8F21-F67827B068A9}"/>
                      </a:ext>
                    </a:extLst>
                  </p:cNvPr>
                  <p:cNvSpPr/>
                  <p:nvPr/>
                </p:nvSpPr>
                <p:spPr>
                  <a:xfrm>
                    <a:off x="2060003" y="8739719"/>
                    <a:ext cx="54064" cy="54064"/>
                  </a:xfrm>
                  <a:prstGeom prst="rect">
                    <a:avLst/>
                  </a:prstGeom>
                  <a:blipFill>
                    <a:blip r:embed="rId6" cstate="print"/>
                    <a:stretch>
                      <a:fillRect/>
                    </a:stretch>
                  </a:blipFill>
                </p:spPr>
                <p:txBody>
                  <a:bodyPr wrap="square" lIns="0" tIns="0" rIns="0" bIns="0" rtlCol="0"/>
                  <a:lstStyle/>
                  <a:p>
                    <a:endParaRPr sz="1200">
                      <a:latin typeface="+mj-lt"/>
                    </a:endParaRPr>
                  </a:p>
                </p:txBody>
              </p:sp>
              <p:sp>
                <p:nvSpPr>
                  <p:cNvPr id="18" name="object 25">
                    <a:extLst>
                      <a:ext uri="{FF2B5EF4-FFF2-40B4-BE49-F238E27FC236}">
                        <a16:creationId xmlns:a16="http://schemas.microsoft.com/office/drawing/2014/main" id="{ED879F26-605D-9A09-43E8-429F645F937E}"/>
                      </a:ext>
                    </a:extLst>
                  </p:cNvPr>
                  <p:cNvSpPr/>
                  <p:nvPr/>
                </p:nvSpPr>
                <p:spPr>
                  <a:xfrm>
                    <a:off x="3155591" y="8581013"/>
                    <a:ext cx="358139" cy="229235"/>
                  </a:xfrm>
                  <a:custGeom>
                    <a:avLst/>
                    <a:gdLst/>
                    <a:ahLst/>
                    <a:cxnLst/>
                    <a:rect l="l" t="t" r="r" b="b"/>
                    <a:pathLst>
                      <a:path w="358139" h="229234">
                        <a:moveTo>
                          <a:pt x="176631" y="0"/>
                        </a:moveTo>
                        <a:lnTo>
                          <a:pt x="113774" y="10178"/>
                        </a:lnTo>
                        <a:lnTo>
                          <a:pt x="71812" y="34012"/>
                        </a:lnTo>
                        <a:lnTo>
                          <a:pt x="34467" y="82435"/>
                        </a:lnTo>
                        <a:lnTo>
                          <a:pt x="19192" y="121950"/>
                        </a:lnTo>
                        <a:lnTo>
                          <a:pt x="9271" y="187705"/>
                        </a:lnTo>
                        <a:lnTo>
                          <a:pt x="0" y="229133"/>
                        </a:lnTo>
                        <a:lnTo>
                          <a:pt x="3225" y="227850"/>
                        </a:lnTo>
                        <a:lnTo>
                          <a:pt x="14554" y="226085"/>
                        </a:lnTo>
                        <a:lnTo>
                          <a:pt x="20878" y="224432"/>
                        </a:lnTo>
                        <a:lnTo>
                          <a:pt x="58578" y="215583"/>
                        </a:lnTo>
                        <a:lnTo>
                          <a:pt x="335457" y="201815"/>
                        </a:lnTo>
                        <a:lnTo>
                          <a:pt x="357457" y="201815"/>
                        </a:lnTo>
                        <a:lnTo>
                          <a:pt x="354844" y="183051"/>
                        </a:lnTo>
                        <a:lnTo>
                          <a:pt x="352487" y="164828"/>
                        </a:lnTo>
                        <a:lnTo>
                          <a:pt x="351078" y="151231"/>
                        </a:lnTo>
                        <a:lnTo>
                          <a:pt x="337109" y="109912"/>
                        </a:lnTo>
                        <a:lnTo>
                          <a:pt x="316211" y="69834"/>
                        </a:lnTo>
                        <a:lnTo>
                          <a:pt x="284852" y="35292"/>
                        </a:lnTo>
                        <a:lnTo>
                          <a:pt x="239502" y="10583"/>
                        </a:lnTo>
                        <a:lnTo>
                          <a:pt x="176631" y="0"/>
                        </a:lnTo>
                        <a:close/>
                      </a:path>
                      <a:path w="358139" h="229234">
                        <a:moveTo>
                          <a:pt x="357457" y="201815"/>
                        </a:moveTo>
                        <a:lnTo>
                          <a:pt x="335457" y="201815"/>
                        </a:lnTo>
                        <a:lnTo>
                          <a:pt x="358038" y="205879"/>
                        </a:lnTo>
                        <a:lnTo>
                          <a:pt x="357457" y="201815"/>
                        </a:lnTo>
                        <a:close/>
                      </a:path>
                    </a:pathLst>
                  </a:custGeom>
                  <a:solidFill>
                    <a:srgbClr val="474747"/>
                  </a:solidFill>
                </p:spPr>
                <p:txBody>
                  <a:bodyPr wrap="square" lIns="0" tIns="0" rIns="0" bIns="0" rtlCol="0"/>
                  <a:lstStyle/>
                  <a:p>
                    <a:endParaRPr sz="1200">
                      <a:latin typeface="+mj-lt"/>
                    </a:endParaRPr>
                  </a:p>
                </p:txBody>
              </p:sp>
              <p:sp>
                <p:nvSpPr>
                  <p:cNvPr id="19" name="object 26">
                    <a:extLst>
                      <a:ext uri="{FF2B5EF4-FFF2-40B4-BE49-F238E27FC236}">
                        <a16:creationId xmlns:a16="http://schemas.microsoft.com/office/drawing/2014/main" id="{B14286D2-288B-90D6-1457-405FA8BA108E}"/>
                      </a:ext>
                    </a:extLst>
                  </p:cNvPr>
                  <p:cNvSpPr/>
                  <p:nvPr/>
                </p:nvSpPr>
                <p:spPr>
                  <a:xfrm>
                    <a:off x="3197136" y="8620631"/>
                    <a:ext cx="294005" cy="294005"/>
                  </a:xfrm>
                  <a:custGeom>
                    <a:avLst/>
                    <a:gdLst/>
                    <a:ahLst/>
                    <a:cxnLst/>
                    <a:rect l="l" t="t" r="r" b="b"/>
                    <a:pathLst>
                      <a:path w="294004" h="294004">
                        <a:moveTo>
                          <a:pt x="146900" y="0"/>
                        </a:moveTo>
                        <a:lnTo>
                          <a:pt x="100475" y="7487"/>
                        </a:lnTo>
                        <a:lnTo>
                          <a:pt x="60150" y="28337"/>
                        </a:lnTo>
                        <a:lnTo>
                          <a:pt x="28348" y="60128"/>
                        </a:lnTo>
                        <a:lnTo>
                          <a:pt x="7490" y="100439"/>
                        </a:lnTo>
                        <a:lnTo>
                          <a:pt x="0" y="146850"/>
                        </a:lnTo>
                        <a:lnTo>
                          <a:pt x="7490" y="193274"/>
                        </a:lnTo>
                        <a:lnTo>
                          <a:pt x="28348" y="233596"/>
                        </a:lnTo>
                        <a:lnTo>
                          <a:pt x="60150" y="265394"/>
                        </a:lnTo>
                        <a:lnTo>
                          <a:pt x="100475" y="286248"/>
                        </a:lnTo>
                        <a:lnTo>
                          <a:pt x="146900" y="293738"/>
                        </a:lnTo>
                        <a:lnTo>
                          <a:pt x="193327" y="286248"/>
                        </a:lnTo>
                        <a:lnTo>
                          <a:pt x="233643" y="265394"/>
                        </a:lnTo>
                        <a:lnTo>
                          <a:pt x="265432" y="233596"/>
                        </a:lnTo>
                        <a:lnTo>
                          <a:pt x="286278" y="193274"/>
                        </a:lnTo>
                        <a:lnTo>
                          <a:pt x="293763" y="146850"/>
                        </a:lnTo>
                        <a:lnTo>
                          <a:pt x="286278" y="100439"/>
                        </a:lnTo>
                        <a:lnTo>
                          <a:pt x="265432" y="60128"/>
                        </a:lnTo>
                        <a:lnTo>
                          <a:pt x="233643" y="28337"/>
                        </a:lnTo>
                        <a:lnTo>
                          <a:pt x="193327" y="7487"/>
                        </a:lnTo>
                        <a:lnTo>
                          <a:pt x="146900" y="0"/>
                        </a:lnTo>
                        <a:close/>
                      </a:path>
                    </a:pathLst>
                  </a:custGeom>
                  <a:solidFill>
                    <a:srgbClr val="000000"/>
                  </a:solidFill>
                </p:spPr>
                <p:txBody>
                  <a:bodyPr wrap="square" lIns="0" tIns="0" rIns="0" bIns="0" rtlCol="0"/>
                  <a:lstStyle/>
                  <a:p>
                    <a:endParaRPr sz="1200">
                      <a:latin typeface="+mj-lt"/>
                    </a:endParaRPr>
                  </a:p>
                </p:txBody>
              </p:sp>
              <p:sp>
                <p:nvSpPr>
                  <p:cNvPr id="20" name="object 27">
                    <a:extLst>
                      <a:ext uri="{FF2B5EF4-FFF2-40B4-BE49-F238E27FC236}">
                        <a16:creationId xmlns:a16="http://schemas.microsoft.com/office/drawing/2014/main" id="{3E5A9FEE-3E5A-D366-4ABF-D2F76861E436}"/>
                      </a:ext>
                    </a:extLst>
                  </p:cNvPr>
                  <p:cNvSpPr/>
                  <p:nvPr/>
                </p:nvSpPr>
                <p:spPr>
                  <a:xfrm>
                    <a:off x="3243386" y="8666049"/>
                    <a:ext cx="201650" cy="201612"/>
                  </a:xfrm>
                  <a:prstGeom prst="rect">
                    <a:avLst/>
                  </a:prstGeom>
                  <a:blipFill>
                    <a:blip r:embed="rId7" cstate="print"/>
                    <a:stretch>
                      <a:fillRect/>
                    </a:stretch>
                  </a:blipFill>
                </p:spPr>
                <p:txBody>
                  <a:bodyPr wrap="square" lIns="0" tIns="0" rIns="0" bIns="0" rtlCol="0"/>
                  <a:lstStyle/>
                  <a:p>
                    <a:endParaRPr sz="1200">
                      <a:latin typeface="+mj-lt"/>
                    </a:endParaRPr>
                  </a:p>
                </p:txBody>
              </p:sp>
              <p:sp>
                <p:nvSpPr>
                  <p:cNvPr id="21" name="object 28">
                    <a:extLst>
                      <a:ext uri="{FF2B5EF4-FFF2-40B4-BE49-F238E27FC236}">
                        <a16:creationId xmlns:a16="http://schemas.microsoft.com/office/drawing/2014/main" id="{7CB3AE24-DB5B-07D8-0380-09A645B17C34}"/>
                      </a:ext>
                    </a:extLst>
                  </p:cNvPr>
                  <p:cNvSpPr/>
                  <p:nvPr/>
                </p:nvSpPr>
                <p:spPr>
                  <a:xfrm>
                    <a:off x="3316871" y="8740342"/>
                    <a:ext cx="54292" cy="54304"/>
                  </a:xfrm>
                  <a:prstGeom prst="rect">
                    <a:avLst/>
                  </a:prstGeom>
                  <a:blipFill>
                    <a:blip r:embed="rId8" cstate="print"/>
                    <a:stretch>
                      <a:fillRect/>
                    </a:stretch>
                  </a:blipFill>
                </p:spPr>
                <p:txBody>
                  <a:bodyPr wrap="square" lIns="0" tIns="0" rIns="0" bIns="0" rtlCol="0"/>
                  <a:lstStyle/>
                  <a:p>
                    <a:endParaRPr sz="1200">
                      <a:latin typeface="+mj-lt"/>
                    </a:endParaRPr>
                  </a:p>
                </p:txBody>
              </p:sp>
              <p:sp>
                <p:nvSpPr>
                  <p:cNvPr id="22" name="object 29">
                    <a:extLst>
                      <a:ext uri="{FF2B5EF4-FFF2-40B4-BE49-F238E27FC236}">
                        <a16:creationId xmlns:a16="http://schemas.microsoft.com/office/drawing/2014/main" id="{AB3E17B6-113C-714E-50E4-E8CE15C1471A}"/>
                      </a:ext>
                    </a:extLst>
                  </p:cNvPr>
                  <p:cNvSpPr/>
                  <p:nvPr/>
                </p:nvSpPr>
                <p:spPr>
                  <a:xfrm>
                    <a:off x="3158545" y="8436260"/>
                    <a:ext cx="53341" cy="23496"/>
                  </a:xfrm>
                  <a:custGeom>
                    <a:avLst/>
                    <a:gdLst/>
                    <a:ahLst/>
                    <a:cxnLst/>
                    <a:rect l="l" t="t" r="r" b="b"/>
                    <a:pathLst>
                      <a:path w="53339" h="23495">
                        <a:moveTo>
                          <a:pt x="2679" y="0"/>
                        </a:moveTo>
                        <a:lnTo>
                          <a:pt x="0" y="2120"/>
                        </a:lnTo>
                        <a:lnTo>
                          <a:pt x="11899" y="11049"/>
                        </a:lnTo>
                        <a:lnTo>
                          <a:pt x="25565" y="12788"/>
                        </a:lnTo>
                        <a:lnTo>
                          <a:pt x="28879" y="23025"/>
                        </a:lnTo>
                        <a:lnTo>
                          <a:pt x="53301" y="20878"/>
                        </a:lnTo>
                        <a:lnTo>
                          <a:pt x="30429" y="6591"/>
                        </a:lnTo>
                        <a:lnTo>
                          <a:pt x="19189" y="6083"/>
                        </a:lnTo>
                        <a:lnTo>
                          <a:pt x="2679" y="0"/>
                        </a:lnTo>
                        <a:close/>
                      </a:path>
                    </a:pathLst>
                  </a:custGeom>
                  <a:solidFill>
                    <a:srgbClr val="000000"/>
                  </a:solidFill>
                </p:spPr>
                <p:txBody>
                  <a:bodyPr wrap="square" lIns="0" tIns="0" rIns="0" bIns="0" rtlCol="0"/>
                  <a:lstStyle/>
                  <a:p>
                    <a:endParaRPr sz="1200">
                      <a:latin typeface="+mj-lt"/>
                    </a:endParaRPr>
                  </a:p>
                </p:txBody>
              </p:sp>
              <p:sp>
                <p:nvSpPr>
                  <p:cNvPr id="23" name="object 30">
                    <a:extLst>
                      <a:ext uri="{FF2B5EF4-FFF2-40B4-BE49-F238E27FC236}">
                        <a16:creationId xmlns:a16="http://schemas.microsoft.com/office/drawing/2014/main" id="{E60020B1-03F8-CABC-376F-B545D1CFD0FD}"/>
                      </a:ext>
                    </a:extLst>
                  </p:cNvPr>
                  <p:cNvSpPr/>
                  <p:nvPr/>
                </p:nvSpPr>
                <p:spPr>
                  <a:xfrm>
                    <a:off x="2589974" y="8290940"/>
                    <a:ext cx="595744" cy="178028"/>
                  </a:xfrm>
                  <a:prstGeom prst="rect">
                    <a:avLst/>
                  </a:prstGeom>
                  <a:blipFill>
                    <a:blip r:embed="rId9" cstate="print"/>
                    <a:stretch>
                      <a:fillRect/>
                    </a:stretch>
                  </a:blipFill>
                </p:spPr>
                <p:txBody>
                  <a:bodyPr wrap="square" lIns="0" tIns="0" rIns="0" bIns="0" rtlCol="0"/>
                  <a:lstStyle/>
                  <a:p>
                    <a:endParaRPr sz="1200">
                      <a:latin typeface="+mj-lt"/>
                    </a:endParaRPr>
                  </a:p>
                </p:txBody>
              </p:sp>
              <p:sp>
                <p:nvSpPr>
                  <p:cNvPr id="24" name="object 31">
                    <a:extLst>
                      <a:ext uri="{FF2B5EF4-FFF2-40B4-BE49-F238E27FC236}">
                        <a16:creationId xmlns:a16="http://schemas.microsoft.com/office/drawing/2014/main" id="{CCB59239-F729-7490-7B8A-FFEE040FADA0}"/>
                      </a:ext>
                    </a:extLst>
                  </p:cNvPr>
                  <p:cNvSpPr/>
                  <p:nvPr/>
                </p:nvSpPr>
                <p:spPr>
                  <a:xfrm>
                    <a:off x="2238552" y="8287220"/>
                    <a:ext cx="321689" cy="168413"/>
                  </a:xfrm>
                  <a:prstGeom prst="rect">
                    <a:avLst/>
                  </a:prstGeom>
                  <a:blipFill>
                    <a:blip r:embed="rId10" cstate="print"/>
                    <a:stretch>
                      <a:fillRect/>
                    </a:stretch>
                  </a:blipFill>
                </p:spPr>
                <p:txBody>
                  <a:bodyPr wrap="square" lIns="0" tIns="0" rIns="0" bIns="0" rtlCol="0"/>
                  <a:lstStyle/>
                  <a:p>
                    <a:endParaRPr sz="1200">
                      <a:latin typeface="+mj-lt"/>
                    </a:endParaRPr>
                  </a:p>
                </p:txBody>
              </p:sp>
              <p:sp>
                <p:nvSpPr>
                  <p:cNvPr id="25" name="object 32">
                    <a:extLst>
                      <a:ext uri="{FF2B5EF4-FFF2-40B4-BE49-F238E27FC236}">
                        <a16:creationId xmlns:a16="http://schemas.microsoft.com/office/drawing/2014/main" id="{78C3B323-940B-728E-7847-94E4816D3D76}"/>
                      </a:ext>
                    </a:extLst>
                  </p:cNvPr>
                  <p:cNvSpPr/>
                  <p:nvPr/>
                </p:nvSpPr>
                <p:spPr>
                  <a:xfrm>
                    <a:off x="1803120" y="8290317"/>
                    <a:ext cx="386942" cy="144273"/>
                  </a:xfrm>
                  <a:prstGeom prst="rect">
                    <a:avLst/>
                  </a:prstGeom>
                  <a:blipFill>
                    <a:blip r:embed="rId11" cstate="print"/>
                    <a:stretch>
                      <a:fillRect/>
                    </a:stretch>
                  </a:blipFill>
                </p:spPr>
                <p:txBody>
                  <a:bodyPr wrap="square" lIns="0" tIns="0" rIns="0" bIns="0" rtlCol="0"/>
                  <a:lstStyle/>
                  <a:p>
                    <a:endParaRPr sz="1200">
                      <a:latin typeface="+mj-lt"/>
                    </a:endParaRPr>
                  </a:p>
                </p:txBody>
              </p:sp>
              <p:sp>
                <p:nvSpPr>
                  <p:cNvPr id="26" name="object 33">
                    <a:extLst>
                      <a:ext uri="{FF2B5EF4-FFF2-40B4-BE49-F238E27FC236}">
                        <a16:creationId xmlns:a16="http://schemas.microsoft.com/office/drawing/2014/main" id="{58274044-B73E-1470-C74B-E35ECDCC6C8F}"/>
                      </a:ext>
                    </a:extLst>
                  </p:cNvPr>
                  <p:cNvSpPr/>
                  <p:nvPr/>
                </p:nvSpPr>
                <p:spPr>
                  <a:xfrm>
                    <a:off x="1702942" y="8262941"/>
                    <a:ext cx="104911" cy="286676"/>
                  </a:xfrm>
                  <a:prstGeom prst="rect">
                    <a:avLst/>
                  </a:prstGeom>
                  <a:blipFill>
                    <a:blip r:embed="rId12" cstate="print"/>
                    <a:stretch>
                      <a:fillRect/>
                    </a:stretch>
                  </a:blipFill>
                </p:spPr>
                <p:txBody>
                  <a:bodyPr wrap="square" lIns="0" tIns="0" rIns="0" bIns="0" rtlCol="0"/>
                  <a:lstStyle/>
                  <a:p>
                    <a:endParaRPr sz="1200">
                      <a:latin typeface="+mj-lt"/>
                    </a:endParaRPr>
                  </a:p>
                </p:txBody>
              </p:sp>
              <p:sp>
                <p:nvSpPr>
                  <p:cNvPr id="27" name="object 34">
                    <a:extLst>
                      <a:ext uri="{FF2B5EF4-FFF2-40B4-BE49-F238E27FC236}">
                        <a16:creationId xmlns:a16="http://schemas.microsoft.com/office/drawing/2014/main" id="{4A875A22-48ED-D511-7E3F-EC5D94D4B02C}"/>
                      </a:ext>
                    </a:extLst>
                  </p:cNvPr>
                  <p:cNvSpPr/>
                  <p:nvPr/>
                </p:nvSpPr>
                <p:spPr>
                  <a:xfrm>
                    <a:off x="1703984" y="8549627"/>
                    <a:ext cx="32651" cy="35610"/>
                  </a:xfrm>
                  <a:prstGeom prst="rect">
                    <a:avLst/>
                  </a:prstGeom>
                  <a:blipFill>
                    <a:blip r:embed="rId13" cstate="print"/>
                    <a:stretch>
                      <a:fillRect/>
                    </a:stretch>
                  </a:blipFill>
                </p:spPr>
                <p:txBody>
                  <a:bodyPr wrap="square" lIns="0" tIns="0" rIns="0" bIns="0" rtlCol="0"/>
                  <a:lstStyle/>
                  <a:p>
                    <a:endParaRPr sz="1200">
                      <a:latin typeface="+mj-lt"/>
                    </a:endParaRPr>
                  </a:p>
                </p:txBody>
              </p:sp>
              <p:sp>
                <p:nvSpPr>
                  <p:cNvPr id="28" name="object 35">
                    <a:extLst>
                      <a:ext uri="{FF2B5EF4-FFF2-40B4-BE49-F238E27FC236}">
                        <a16:creationId xmlns:a16="http://schemas.microsoft.com/office/drawing/2014/main" id="{A6E26A25-A452-2B3A-33CC-6F60F6A6326D}"/>
                      </a:ext>
                    </a:extLst>
                  </p:cNvPr>
                  <p:cNvSpPr/>
                  <p:nvPr/>
                </p:nvSpPr>
                <p:spPr>
                  <a:xfrm>
                    <a:off x="1669898" y="8108144"/>
                    <a:ext cx="2019271" cy="804931"/>
                  </a:xfrm>
                  <a:prstGeom prst="rect">
                    <a:avLst/>
                  </a:prstGeom>
                  <a:blipFill>
                    <a:blip r:embed="rId14" cstate="print"/>
                    <a:stretch>
                      <a:fillRect/>
                    </a:stretch>
                  </a:blipFill>
                </p:spPr>
                <p:txBody>
                  <a:bodyPr wrap="square" lIns="0" tIns="0" rIns="0" bIns="0" rtlCol="0"/>
                  <a:lstStyle/>
                  <a:p>
                    <a:endParaRPr sz="1200">
                      <a:latin typeface="+mj-lt"/>
                    </a:endParaRPr>
                  </a:p>
                </p:txBody>
              </p:sp>
            </p:grpSp>
          </p:grpSp>
          <p:grpSp>
            <p:nvGrpSpPr>
              <p:cNvPr id="29" name="Grupp 28">
                <a:extLst>
                  <a:ext uri="{FF2B5EF4-FFF2-40B4-BE49-F238E27FC236}">
                    <a16:creationId xmlns:a16="http://schemas.microsoft.com/office/drawing/2014/main" id="{FFDCE1AF-74F1-8010-5D2B-9C28D971C583}"/>
                  </a:ext>
                </a:extLst>
              </p:cNvPr>
              <p:cNvGrpSpPr/>
              <p:nvPr/>
            </p:nvGrpSpPr>
            <p:grpSpPr>
              <a:xfrm>
                <a:off x="903437" y="1267289"/>
                <a:ext cx="1385504" cy="604662"/>
                <a:chOff x="10541233" y="5204465"/>
                <a:chExt cx="973504" cy="424858"/>
              </a:xfrm>
            </p:grpSpPr>
            <p:sp>
              <p:nvSpPr>
                <p:cNvPr id="30" name="Frihandsfigur 29">
                  <a:extLst>
                    <a:ext uri="{FF2B5EF4-FFF2-40B4-BE49-F238E27FC236}">
                      <a16:creationId xmlns:a16="http://schemas.microsoft.com/office/drawing/2014/main" id="{96F04B51-CCC3-4849-B769-04D0EFE63FE9}"/>
                    </a:ext>
                  </a:extLst>
                </p:cNvPr>
                <p:cNvSpPr/>
                <p:nvPr/>
              </p:nvSpPr>
              <p:spPr>
                <a:xfrm>
                  <a:off x="10551319" y="5212556"/>
                  <a:ext cx="912019" cy="369094"/>
                </a:xfrm>
                <a:custGeom>
                  <a:avLst/>
                  <a:gdLst>
                    <a:gd name="connsiteX0" fmla="*/ 0 w 912019"/>
                    <a:gd name="connsiteY0" fmla="*/ 297657 h 369094"/>
                    <a:gd name="connsiteX1" fmla="*/ 7144 w 912019"/>
                    <a:gd name="connsiteY1" fmla="*/ 150019 h 369094"/>
                    <a:gd name="connsiteX2" fmla="*/ 30956 w 912019"/>
                    <a:gd name="connsiteY2" fmla="*/ 2382 h 369094"/>
                    <a:gd name="connsiteX3" fmla="*/ 642937 w 912019"/>
                    <a:gd name="connsiteY3" fmla="*/ 0 h 369094"/>
                    <a:gd name="connsiteX4" fmla="*/ 721519 w 912019"/>
                    <a:gd name="connsiteY4" fmla="*/ 45244 h 369094"/>
                    <a:gd name="connsiteX5" fmla="*/ 831056 w 912019"/>
                    <a:gd name="connsiteY5" fmla="*/ 178594 h 369094"/>
                    <a:gd name="connsiteX6" fmla="*/ 912019 w 912019"/>
                    <a:gd name="connsiteY6" fmla="*/ 211932 h 369094"/>
                    <a:gd name="connsiteX7" fmla="*/ 881062 w 912019"/>
                    <a:gd name="connsiteY7" fmla="*/ 283369 h 369094"/>
                    <a:gd name="connsiteX8" fmla="*/ 788194 w 912019"/>
                    <a:gd name="connsiteY8" fmla="*/ 280988 h 369094"/>
                    <a:gd name="connsiteX9" fmla="*/ 735806 w 912019"/>
                    <a:gd name="connsiteY9" fmla="*/ 369094 h 369094"/>
                    <a:gd name="connsiteX10" fmla="*/ 454819 w 912019"/>
                    <a:gd name="connsiteY10" fmla="*/ 357188 h 369094"/>
                    <a:gd name="connsiteX11" fmla="*/ 233362 w 912019"/>
                    <a:gd name="connsiteY11" fmla="*/ 366713 h 369094"/>
                    <a:gd name="connsiteX12" fmla="*/ 219075 w 912019"/>
                    <a:gd name="connsiteY12" fmla="*/ 302419 h 369094"/>
                    <a:gd name="connsiteX13" fmla="*/ 154781 w 912019"/>
                    <a:gd name="connsiteY13" fmla="*/ 273844 h 369094"/>
                    <a:gd name="connsiteX14" fmla="*/ 97631 w 912019"/>
                    <a:gd name="connsiteY14" fmla="*/ 295275 h 369094"/>
                    <a:gd name="connsiteX15" fmla="*/ 69056 w 912019"/>
                    <a:gd name="connsiteY15" fmla="*/ 357188 h 369094"/>
                    <a:gd name="connsiteX16" fmla="*/ 0 w 912019"/>
                    <a:gd name="connsiteY16" fmla="*/ 297657 h 36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2019" h="369094">
                      <a:moveTo>
                        <a:pt x="0" y="297657"/>
                      </a:moveTo>
                      <a:lnTo>
                        <a:pt x="7144" y="150019"/>
                      </a:lnTo>
                      <a:lnTo>
                        <a:pt x="30956" y="2382"/>
                      </a:lnTo>
                      <a:lnTo>
                        <a:pt x="642937" y="0"/>
                      </a:lnTo>
                      <a:lnTo>
                        <a:pt x="721519" y="45244"/>
                      </a:lnTo>
                      <a:lnTo>
                        <a:pt x="831056" y="178594"/>
                      </a:lnTo>
                      <a:lnTo>
                        <a:pt x="912019" y="211932"/>
                      </a:lnTo>
                      <a:lnTo>
                        <a:pt x="881062" y="283369"/>
                      </a:lnTo>
                      <a:lnTo>
                        <a:pt x="788194" y="280988"/>
                      </a:lnTo>
                      <a:lnTo>
                        <a:pt x="735806" y="369094"/>
                      </a:lnTo>
                      <a:lnTo>
                        <a:pt x="454819" y="357188"/>
                      </a:lnTo>
                      <a:lnTo>
                        <a:pt x="233362" y="366713"/>
                      </a:lnTo>
                      <a:lnTo>
                        <a:pt x="219075" y="302419"/>
                      </a:lnTo>
                      <a:lnTo>
                        <a:pt x="154781" y="273844"/>
                      </a:lnTo>
                      <a:lnTo>
                        <a:pt x="97631" y="295275"/>
                      </a:lnTo>
                      <a:lnTo>
                        <a:pt x="69056" y="357188"/>
                      </a:lnTo>
                      <a:lnTo>
                        <a:pt x="0" y="297657"/>
                      </a:lnTo>
                      <a:close/>
                    </a:path>
                  </a:pathLst>
                </a:custGeom>
                <a:solidFill>
                  <a:srgbClr val="F6B332"/>
                </a:solidFill>
                <a:ln>
                  <a:solidFill>
                    <a:srgbClr val="F6B3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latin typeface="+mj-lt"/>
                  </a:endParaRPr>
                </a:p>
              </p:txBody>
            </p:sp>
            <p:sp>
              <p:nvSpPr>
                <p:cNvPr id="31" name="object 239">
                  <a:extLst>
                    <a:ext uri="{FF2B5EF4-FFF2-40B4-BE49-F238E27FC236}">
                      <a16:creationId xmlns:a16="http://schemas.microsoft.com/office/drawing/2014/main" id="{8C51342A-9E84-D40F-CE8D-799466D1260A}"/>
                    </a:ext>
                  </a:extLst>
                </p:cNvPr>
                <p:cNvSpPr/>
                <p:nvPr/>
              </p:nvSpPr>
              <p:spPr>
                <a:xfrm>
                  <a:off x="10541233" y="5204465"/>
                  <a:ext cx="973504" cy="424858"/>
                </a:xfrm>
                <a:prstGeom prst="rect">
                  <a:avLst/>
                </a:prstGeom>
                <a:blipFill>
                  <a:blip r:embed="rId15" cstate="print"/>
                  <a:stretch>
                    <a:fillRect/>
                  </a:stretch>
                </a:blipFill>
              </p:spPr>
              <p:txBody>
                <a:bodyPr wrap="square" lIns="0" tIns="0" rIns="0" bIns="0" rtlCol="0"/>
                <a:lstStyle/>
                <a:p>
                  <a:endParaRPr sz="1200">
                    <a:latin typeface="+mj-lt"/>
                  </a:endParaRPr>
                </a:p>
              </p:txBody>
            </p:sp>
          </p:grpSp>
          <p:sp>
            <p:nvSpPr>
              <p:cNvPr id="89" name="textruta 88">
                <a:extLst>
                  <a:ext uri="{FF2B5EF4-FFF2-40B4-BE49-F238E27FC236}">
                    <a16:creationId xmlns:a16="http://schemas.microsoft.com/office/drawing/2014/main" id="{868C1F92-860D-E9BC-0A2C-03E907D18312}"/>
                  </a:ext>
                </a:extLst>
              </p:cNvPr>
              <p:cNvSpPr txBox="1"/>
              <p:nvPr/>
            </p:nvSpPr>
            <p:spPr>
              <a:xfrm>
                <a:off x="742042" y="2003466"/>
                <a:ext cx="1725047"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Serviceresor</a:t>
                </a:r>
                <a:endParaRPr lang="sv-SE" sz="1800" kern="1200" dirty="0"/>
              </a:p>
            </p:txBody>
          </p:sp>
        </p:grpSp>
        <p:cxnSp>
          <p:nvCxnSpPr>
            <p:cNvPr id="8" name="Vinklad  7">
              <a:extLst>
                <a:ext uri="{FF2B5EF4-FFF2-40B4-BE49-F238E27FC236}">
                  <a16:creationId xmlns:a16="http://schemas.microsoft.com/office/drawing/2014/main" id="{78349AD0-6E5A-EFBB-6BED-A0E68677EC6F}"/>
                </a:ext>
              </a:extLst>
            </p:cNvPr>
            <p:cNvCxnSpPr>
              <a:cxnSpLocks/>
              <a:stCxn id="79" idx="2"/>
            </p:cNvCxnSpPr>
            <p:nvPr/>
          </p:nvCxnSpPr>
          <p:spPr>
            <a:xfrm rot="10800000">
              <a:off x="2512857" y="1618540"/>
              <a:ext cx="2344070" cy="2341176"/>
            </a:xfrm>
            <a:prstGeom prst="bentConnector3">
              <a:avLst>
                <a:gd name="adj1" fmla="val 50000"/>
              </a:avLst>
            </a:prstGeom>
            <a:ln>
              <a:prstDash val="dash"/>
            </a:ln>
          </p:spPr>
          <p:style>
            <a:lnRef idx="1">
              <a:schemeClr val="dk1"/>
            </a:lnRef>
            <a:fillRef idx="0">
              <a:schemeClr val="dk1"/>
            </a:fillRef>
            <a:effectRef idx="0">
              <a:schemeClr val="dk1"/>
            </a:effectRef>
            <a:fontRef idx="minor">
              <a:schemeClr val="tx1"/>
            </a:fontRef>
          </p:style>
        </p:cxnSp>
        <p:sp>
          <p:nvSpPr>
            <p:cNvPr id="79" name="Kub 78">
              <a:extLst>
                <a:ext uri="{FF2B5EF4-FFF2-40B4-BE49-F238E27FC236}">
                  <a16:creationId xmlns:a16="http://schemas.microsoft.com/office/drawing/2014/main" id="{D0C7952D-59A4-CDDB-DEF0-4E4426CADC74}"/>
                </a:ext>
              </a:extLst>
            </p:cNvPr>
            <p:cNvSpPr/>
            <p:nvPr/>
          </p:nvSpPr>
          <p:spPr>
            <a:xfrm>
              <a:off x="4856927" y="3190451"/>
              <a:ext cx="2478145" cy="1230824"/>
            </a:xfrm>
            <a:prstGeom prst="cub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dirty="0">
                  <a:solidFill>
                    <a:schemeClr val="tx1"/>
                  </a:solidFill>
                </a:rPr>
                <a:t>Servicerese-fordonsplattform</a:t>
              </a:r>
            </a:p>
          </p:txBody>
        </p:sp>
        <p:sp>
          <p:nvSpPr>
            <p:cNvPr id="83" name="textruta 82">
              <a:extLst>
                <a:ext uri="{FF2B5EF4-FFF2-40B4-BE49-F238E27FC236}">
                  <a16:creationId xmlns:a16="http://schemas.microsoft.com/office/drawing/2014/main" id="{A15850B1-4895-1D8E-1F29-CC3F2B151532}"/>
                </a:ext>
              </a:extLst>
            </p:cNvPr>
            <p:cNvSpPr txBox="1"/>
            <p:nvPr/>
          </p:nvSpPr>
          <p:spPr>
            <a:xfrm>
              <a:off x="1739381" y="2601366"/>
              <a:ext cx="2227646" cy="341632"/>
            </a:xfrm>
            <a:prstGeom prst="rect">
              <a:avLst/>
            </a:prstGeom>
            <a:noFill/>
          </p:spPr>
          <p:txBody>
            <a:bodyPr wrap="square">
              <a:spAutoFit/>
            </a:bodyPr>
            <a:lstStyle/>
            <a:p>
              <a:pPr marL="0" lvl="0" indent="0" algn="ctr" defTabSz="622300">
                <a:lnSpc>
                  <a:spcPct val="90000"/>
                </a:lnSpc>
                <a:spcBef>
                  <a:spcPct val="0"/>
                </a:spcBef>
                <a:spcAft>
                  <a:spcPct val="35000"/>
                </a:spcAft>
                <a:buNone/>
              </a:pPr>
              <a:r>
                <a:rPr lang="sv-SE" sz="1800" dirty="0"/>
                <a:t>Fordonsdata</a:t>
              </a:r>
              <a:endParaRPr lang="sv-SE" sz="1800" kern="1200" dirty="0"/>
            </a:p>
          </p:txBody>
        </p:sp>
        <p:pic>
          <p:nvPicPr>
            <p:cNvPr id="88" name="Picture 4" descr="Cell Tower - Free vector clipart images on creazilla.com">
              <a:extLst>
                <a:ext uri="{FF2B5EF4-FFF2-40B4-BE49-F238E27FC236}">
                  <a16:creationId xmlns:a16="http://schemas.microsoft.com/office/drawing/2014/main" id="{B57337BA-1E0D-27C8-5369-268F3C152B0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37650" y="2585520"/>
              <a:ext cx="304709" cy="373324"/>
            </a:xfrm>
            <a:prstGeom prst="rect">
              <a:avLst/>
            </a:prstGeom>
            <a:noFill/>
            <a:extLst>
              <a:ext uri="{909E8E84-426E-40DD-AFC4-6F175D3DCCD1}">
                <a14:hiddenFill xmlns:a14="http://schemas.microsoft.com/office/drawing/2010/main">
                  <a:solidFill>
                    <a:srgbClr val="FFFFFF"/>
                  </a:solidFill>
                </a14:hiddenFill>
              </a:ext>
            </a:extLst>
          </p:spPr>
        </p:pic>
        <p:cxnSp>
          <p:nvCxnSpPr>
            <p:cNvPr id="97" name="Vinklad  96">
              <a:extLst>
                <a:ext uri="{FF2B5EF4-FFF2-40B4-BE49-F238E27FC236}">
                  <a16:creationId xmlns:a16="http://schemas.microsoft.com/office/drawing/2014/main" id="{84745C8D-89A4-F4CF-458D-D44FD3A282E7}"/>
                </a:ext>
              </a:extLst>
            </p:cNvPr>
            <p:cNvCxnSpPr>
              <a:cxnSpLocks/>
              <a:endCxn id="79" idx="1"/>
            </p:cNvCxnSpPr>
            <p:nvPr/>
          </p:nvCxnSpPr>
          <p:spPr>
            <a:xfrm rot="10800000" flipV="1">
              <a:off x="5942147" y="1618537"/>
              <a:ext cx="3467422" cy="1879619"/>
            </a:xfrm>
            <a:prstGeom prst="bentConnector2">
              <a:avLst/>
            </a:prstGeom>
            <a:ln>
              <a:prstDash val="dash"/>
            </a:ln>
          </p:spPr>
          <p:style>
            <a:lnRef idx="1">
              <a:schemeClr val="dk1"/>
            </a:lnRef>
            <a:fillRef idx="0">
              <a:schemeClr val="dk1"/>
            </a:fillRef>
            <a:effectRef idx="0">
              <a:schemeClr val="dk1"/>
            </a:effectRef>
            <a:fontRef idx="minor">
              <a:schemeClr val="tx1"/>
            </a:fontRef>
          </p:style>
        </p:cxnSp>
        <p:sp>
          <p:nvSpPr>
            <p:cNvPr id="103" name="Kub 102">
              <a:extLst>
                <a:ext uri="{FF2B5EF4-FFF2-40B4-BE49-F238E27FC236}">
                  <a16:creationId xmlns:a16="http://schemas.microsoft.com/office/drawing/2014/main" id="{A210B737-5B4C-534B-99EB-EA325BB14906}"/>
                </a:ext>
              </a:extLst>
            </p:cNvPr>
            <p:cNvSpPr/>
            <p:nvPr/>
          </p:nvSpPr>
          <p:spPr>
            <a:xfrm>
              <a:off x="7017651" y="1285169"/>
              <a:ext cx="1316414" cy="666736"/>
            </a:xfrm>
            <a:prstGeom prst="cub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sz="1100" dirty="0">
                  <a:solidFill>
                    <a:schemeClr val="tx1"/>
                  </a:solidFill>
                </a:rPr>
                <a:t>Integrations-modul</a:t>
              </a:r>
            </a:p>
          </p:txBody>
        </p:sp>
      </p:grpSp>
    </p:spTree>
    <p:extLst>
      <p:ext uri="{BB962C8B-B14F-4D97-AF65-F5344CB8AC3E}">
        <p14:creationId xmlns:p14="http://schemas.microsoft.com/office/powerpoint/2010/main" val="66138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76CAA-810D-E363-8628-0E44D1A22390}"/>
            </a:ext>
          </a:extLst>
        </p:cNvPr>
        <p:cNvGrpSpPr/>
        <p:nvPr/>
      </p:nvGrpSpPr>
      <p:grpSpPr>
        <a:xfrm>
          <a:off x="0" y="0"/>
          <a:ext cx="0" cy="0"/>
          <a:chOff x="0" y="0"/>
          <a:chExt cx="0" cy="0"/>
        </a:xfrm>
      </p:grpSpPr>
      <p:grpSp>
        <p:nvGrpSpPr>
          <p:cNvPr id="36" name="Grupp 35">
            <a:extLst>
              <a:ext uri="{FF2B5EF4-FFF2-40B4-BE49-F238E27FC236}">
                <a16:creationId xmlns:a16="http://schemas.microsoft.com/office/drawing/2014/main" id="{FDBF74E3-F162-97A0-C9AE-ED73C33234C0}"/>
              </a:ext>
            </a:extLst>
          </p:cNvPr>
          <p:cNvGrpSpPr/>
          <p:nvPr/>
        </p:nvGrpSpPr>
        <p:grpSpPr>
          <a:xfrm>
            <a:off x="534163" y="1260449"/>
            <a:ext cx="11919332" cy="4803793"/>
            <a:chOff x="601619" y="667617"/>
            <a:chExt cx="11919332" cy="4803793"/>
          </a:xfrm>
        </p:grpSpPr>
        <p:graphicFrame>
          <p:nvGraphicFramePr>
            <p:cNvPr id="8" name="Diagram 7">
              <a:extLst>
                <a:ext uri="{FF2B5EF4-FFF2-40B4-BE49-F238E27FC236}">
                  <a16:creationId xmlns:a16="http://schemas.microsoft.com/office/drawing/2014/main" id="{3494F91B-530E-1014-90DC-95C562C404AF}"/>
                </a:ext>
              </a:extLst>
            </p:cNvPr>
            <p:cNvGraphicFramePr/>
            <p:nvPr>
              <p:extLst>
                <p:ext uri="{D42A27DB-BD31-4B8C-83A1-F6EECF244321}">
                  <p14:modId xmlns:p14="http://schemas.microsoft.com/office/powerpoint/2010/main" val="3944068355"/>
                </p:ext>
              </p:extLst>
            </p:nvPr>
          </p:nvGraphicFramePr>
          <p:xfrm>
            <a:off x="5315261" y="667617"/>
            <a:ext cx="7205690" cy="480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Grupp 15">
              <a:extLst>
                <a:ext uri="{FF2B5EF4-FFF2-40B4-BE49-F238E27FC236}">
                  <a16:creationId xmlns:a16="http://schemas.microsoft.com/office/drawing/2014/main" id="{9DCD99C4-3A60-3661-017A-D895974B866E}"/>
                </a:ext>
              </a:extLst>
            </p:cNvPr>
            <p:cNvGrpSpPr/>
            <p:nvPr/>
          </p:nvGrpSpPr>
          <p:grpSpPr>
            <a:xfrm>
              <a:off x="601619" y="667617"/>
              <a:ext cx="1578003" cy="1025702"/>
              <a:chOff x="866090" y="1417927"/>
              <a:chExt cx="1578003" cy="1025702"/>
            </a:xfrm>
          </p:grpSpPr>
          <p:sp>
            <p:nvSpPr>
              <p:cNvPr id="17" name="Rektangel med rundade hörn 16">
                <a:extLst>
                  <a:ext uri="{FF2B5EF4-FFF2-40B4-BE49-F238E27FC236}">
                    <a16:creationId xmlns:a16="http://schemas.microsoft.com/office/drawing/2014/main" id="{790C291A-C474-50AB-4C92-E33701AAE9BE}"/>
                  </a:ext>
                </a:extLst>
              </p:cNvPr>
              <p:cNvSpPr/>
              <p:nvPr/>
            </p:nvSpPr>
            <p:spPr>
              <a:xfrm>
                <a:off x="866090" y="1417927"/>
                <a:ext cx="1578003" cy="1025702"/>
              </a:xfrm>
              <a:prstGeom prst="roundRect">
                <a:avLst/>
              </a:prstGeom>
              <a:solidFill>
                <a:srgbClr val="5B9BD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sv-SE"/>
              </a:p>
            </p:txBody>
          </p:sp>
          <p:sp>
            <p:nvSpPr>
              <p:cNvPr id="18" name="textruta 17">
                <a:extLst>
                  <a:ext uri="{FF2B5EF4-FFF2-40B4-BE49-F238E27FC236}">
                    <a16:creationId xmlns:a16="http://schemas.microsoft.com/office/drawing/2014/main" id="{68C9EE96-44CD-756E-BEA1-F3A472D7E5A2}"/>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Samla relevanta parter</a:t>
                </a:r>
              </a:p>
            </p:txBody>
          </p:sp>
        </p:grpSp>
        <p:grpSp>
          <p:nvGrpSpPr>
            <p:cNvPr id="19" name="Grupp 18">
              <a:extLst>
                <a:ext uri="{FF2B5EF4-FFF2-40B4-BE49-F238E27FC236}">
                  <a16:creationId xmlns:a16="http://schemas.microsoft.com/office/drawing/2014/main" id="{77C6ACE2-E436-7BF8-E57A-3E7DBA4F533B}"/>
                </a:ext>
              </a:extLst>
            </p:cNvPr>
            <p:cNvGrpSpPr/>
            <p:nvPr/>
          </p:nvGrpSpPr>
          <p:grpSpPr>
            <a:xfrm>
              <a:off x="2881155" y="667617"/>
              <a:ext cx="1578003" cy="1025702"/>
              <a:chOff x="866090" y="1417927"/>
              <a:chExt cx="1578003" cy="1025702"/>
            </a:xfrm>
          </p:grpSpPr>
          <p:sp>
            <p:nvSpPr>
              <p:cNvPr id="20" name="Rektangel med rundade hörn 19">
                <a:extLst>
                  <a:ext uri="{FF2B5EF4-FFF2-40B4-BE49-F238E27FC236}">
                    <a16:creationId xmlns:a16="http://schemas.microsoft.com/office/drawing/2014/main" id="{8B5DD8EE-22AD-A7DD-DB48-D794243C8640}"/>
                  </a:ext>
                </a:extLst>
              </p:cNvPr>
              <p:cNvSpPr/>
              <p:nvPr/>
            </p:nvSpPr>
            <p:spPr>
              <a:xfrm>
                <a:off x="866090" y="1417927"/>
                <a:ext cx="1578003" cy="102570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a:lstStyle/>
              <a:p>
                <a:endParaRPr lang="sv-SE"/>
              </a:p>
            </p:txBody>
          </p:sp>
          <p:sp>
            <p:nvSpPr>
              <p:cNvPr id="21" name="textruta 20">
                <a:extLst>
                  <a:ext uri="{FF2B5EF4-FFF2-40B4-BE49-F238E27FC236}">
                    <a16:creationId xmlns:a16="http://schemas.microsoft.com/office/drawing/2014/main" id="{BC9168F4-2DCD-CCFA-8784-89874938C70A}"/>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Säkra finansiering</a:t>
                </a:r>
              </a:p>
            </p:txBody>
          </p:sp>
        </p:grpSp>
        <p:grpSp>
          <p:nvGrpSpPr>
            <p:cNvPr id="22" name="Grupp 21">
              <a:extLst>
                <a:ext uri="{FF2B5EF4-FFF2-40B4-BE49-F238E27FC236}">
                  <a16:creationId xmlns:a16="http://schemas.microsoft.com/office/drawing/2014/main" id="{FAA89EFE-C432-68CE-6328-D7EC21D2D86E}"/>
                </a:ext>
              </a:extLst>
            </p:cNvPr>
            <p:cNvGrpSpPr/>
            <p:nvPr/>
          </p:nvGrpSpPr>
          <p:grpSpPr>
            <a:xfrm>
              <a:off x="5160691" y="667617"/>
              <a:ext cx="1578003" cy="1025702"/>
              <a:chOff x="866090" y="1417927"/>
              <a:chExt cx="1578003" cy="1025702"/>
            </a:xfrm>
          </p:grpSpPr>
          <p:sp>
            <p:nvSpPr>
              <p:cNvPr id="23" name="Rektangel med rundade hörn 22">
                <a:extLst>
                  <a:ext uri="{FF2B5EF4-FFF2-40B4-BE49-F238E27FC236}">
                    <a16:creationId xmlns:a16="http://schemas.microsoft.com/office/drawing/2014/main" id="{EA6CC809-C2C4-2553-40D2-BACFCD64347A}"/>
                  </a:ext>
                </a:extLst>
              </p:cNvPr>
              <p:cNvSpPr/>
              <p:nvPr/>
            </p:nvSpPr>
            <p:spPr>
              <a:xfrm>
                <a:off x="866090" y="1417927"/>
                <a:ext cx="1578003" cy="102570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a:lstStyle/>
              <a:p>
                <a:endParaRPr lang="sv-SE"/>
              </a:p>
            </p:txBody>
          </p:sp>
          <p:sp>
            <p:nvSpPr>
              <p:cNvPr id="24" name="textruta 23">
                <a:extLst>
                  <a:ext uri="{FF2B5EF4-FFF2-40B4-BE49-F238E27FC236}">
                    <a16:creationId xmlns:a16="http://schemas.microsoft.com/office/drawing/2014/main" id="{F60A0F41-D20C-BF59-CA79-789EE175003C}"/>
                  </a:ext>
                </a:extLst>
              </p:cNvPr>
              <p:cNvSpPr txBox="1"/>
              <p:nvPr/>
            </p:nvSpPr>
            <p:spPr>
              <a:xfrm>
                <a:off x="916161" y="1467998"/>
                <a:ext cx="1477861" cy="9255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1600200">
                  <a:lnSpc>
                    <a:spcPct val="90000"/>
                  </a:lnSpc>
                  <a:spcBef>
                    <a:spcPct val="0"/>
                  </a:spcBef>
                  <a:spcAft>
                    <a:spcPct val="35000"/>
                  </a:spcAft>
                  <a:buNone/>
                </a:pPr>
                <a:r>
                  <a:rPr lang="sv-SE" sz="1400" kern="1200" dirty="0"/>
                  <a:t>Börja i liten skala</a:t>
                </a:r>
              </a:p>
            </p:txBody>
          </p:sp>
        </p:grpSp>
        <p:cxnSp>
          <p:nvCxnSpPr>
            <p:cNvPr id="26" name="Rak pil 25">
              <a:extLst>
                <a:ext uri="{FF2B5EF4-FFF2-40B4-BE49-F238E27FC236}">
                  <a16:creationId xmlns:a16="http://schemas.microsoft.com/office/drawing/2014/main" id="{1B1BB2E7-6280-FF67-813F-EFBC059FB115}"/>
                </a:ext>
              </a:extLst>
            </p:cNvPr>
            <p:cNvCxnSpPr>
              <a:cxnSpLocks/>
            </p:cNvCxnSpPr>
            <p:nvPr/>
          </p:nvCxnSpPr>
          <p:spPr>
            <a:xfrm>
              <a:off x="2359503" y="1180468"/>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Rak pil 32">
              <a:extLst>
                <a:ext uri="{FF2B5EF4-FFF2-40B4-BE49-F238E27FC236}">
                  <a16:creationId xmlns:a16="http://schemas.microsoft.com/office/drawing/2014/main" id="{06E3D464-92D6-57F7-2646-08CF3CF0013E}"/>
                </a:ext>
              </a:extLst>
            </p:cNvPr>
            <p:cNvCxnSpPr>
              <a:cxnSpLocks/>
            </p:cNvCxnSpPr>
            <p:nvPr/>
          </p:nvCxnSpPr>
          <p:spPr>
            <a:xfrm>
              <a:off x="4643129" y="1190446"/>
              <a:ext cx="3537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Rak pil 33">
              <a:extLst>
                <a:ext uri="{FF2B5EF4-FFF2-40B4-BE49-F238E27FC236}">
                  <a16:creationId xmlns:a16="http://schemas.microsoft.com/office/drawing/2014/main" id="{A4377B3B-45D9-9159-5C33-40B33D9AAC1A}"/>
                </a:ext>
              </a:extLst>
            </p:cNvPr>
            <p:cNvCxnSpPr>
              <a:cxnSpLocks/>
            </p:cNvCxnSpPr>
            <p:nvPr/>
          </p:nvCxnSpPr>
          <p:spPr>
            <a:xfrm>
              <a:off x="6909142" y="1190446"/>
              <a:ext cx="100566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2" name="Platshållare för text 1">
            <a:extLst>
              <a:ext uri="{FF2B5EF4-FFF2-40B4-BE49-F238E27FC236}">
                <a16:creationId xmlns:a16="http://schemas.microsoft.com/office/drawing/2014/main" id="{13EF9F3C-C350-18B1-C54C-DACEB400CAFF}"/>
              </a:ext>
            </a:extLst>
          </p:cNvPr>
          <p:cNvSpPr>
            <a:spLocks noGrp="1"/>
          </p:cNvSpPr>
          <p:nvPr>
            <p:ph type="body" sz="quarter" idx="10"/>
          </p:nvPr>
        </p:nvSpPr>
        <p:spPr/>
        <p:txBody>
          <a:bodyPr/>
          <a:lstStyle/>
          <a:p>
            <a:r>
              <a:rPr lang="sv-SE" dirty="0"/>
              <a:t>Principdriven genomförandeprocess</a:t>
            </a:r>
          </a:p>
        </p:txBody>
      </p:sp>
      <p:sp>
        <p:nvSpPr>
          <p:cNvPr id="4" name="Ellips 3">
            <a:extLst>
              <a:ext uri="{FF2B5EF4-FFF2-40B4-BE49-F238E27FC236}">
                <a16:creationId xmlns:a16="http://schemas.microsoft.com/office/drawing/2014/main" id="{865C4B89-4A43-FFD7-2556-C85DE69B3D19}"/>
              </a:ext>
            </a:extLst>
          </p:cNvPr>
          <p:cNvSpPr/>
          <p:nvPr/>
        </p:nvSpPr>
        <p:spPr>
          <a:xfrm>
            <a:off x="7703608" y="2668813"/>
            <a:ext cx="2219703" cy="2219703"/>
          </a:xfrm>
          <a:prstGeom prst="ellipse">
            <a:avLst/>
          </a:prstGeom>
          <a:solidFill>
            <a:schemeClr val="bg1"/>
          </a:solidFill>
          <a:effectLst>
            <a:innerShdw blurRad="554364" dist="308232" dir="10140000">
              <a:prstClr val="black">
                <a:alpha val="38000"/>
              </a:prstClr>
            </a:inn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a:extLst>
              <a:ext uri="{FF2B5EF4-FFF2-40B4-BE49-F238E27FC236}">
                <a16:creationId xmlns:a16="http://schemas.microsoft.com/office/drawing/2014/main" id="{9E2AE7F9-B257-3AD3-EE17-2AA100EA5E9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2576" y="2451132"/>
            <a:ext cx="496164" cy="494292"/>
          </a:xfrm>
          <a:prstGeom prst="rect">
            <a:avLst/>
          </a:prstGeom>
        </p:spPr>
      </p:pic>
      <p:pic>
        <p:nvPicPr>
          <p:cNvPr id="9" name="Bild 8">
            <a:extLst>
              <a:ext uri="{FF2B5EF4-FFF2-40B4-BE49-F238E27FC236}">
                <a16:creationId xmlns:a16="http://schemas.microsoft.com/office/drawing/2014/main" id="{E1DD9E57-B644-9D49-D402-EDA9A63E032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05067" y="2583947"/>
            <a:ext cx="772858" cy="769941"/>
          </a:xfrm>
          <a:prstGeom prst="rect">
            <a:avLst/>
          </a:prstGeom>
        </p:spPr>
      </p:pic>
      <p:pic>
        <p:nvPicPr>
          <p:cNvPr id="10" name="Bild 9">
            <a:extLst>
              <a:ext uri="{FF2B5EF4-FFF2-40B4-BE49-F238E27FC236}">
                <a16:creationId xmlns:a16="http://schemas.microsoft.com/office/drawing/2014/main" id="{75039491-6FB7-7455-EC4E-5AA3F34F99A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2648" y="2719210"/>
            <a:ext cx="1029588" cy="1025702"/>
          </a:xfrm>
          <a:prstGeom prst="rect">
            <a:avLst/>
          </a:prstGeom>
        </p:spPr>
      </p:pic>
      <p:sp>
        <p:nvSpPr>
          <p:cNvPr id="7" name="Platshållare för text 6">
            <a:extLst>
              <a:ext uri="{FF2B5EF4-FFF2-40B4-BE49-F238E27FC236}">
                <a16:creationId xmlns:a16="http://schemas.microsoft.com/office/drawing/2014/main" id="{D9DFC397-836E-F48A-7FB6-5FD976BC6141}"/>
              </a:ext>
            </a:extLst>
          </p:cNvPr>
          <p:cNvSpPr>
            <a:spLocks noGrp="1"/>
          </p:cNvSpPr>
          <p:nvPr>
            <p:ph type="body" sz="quarter" idx="11"/>
          </p:nvPr>
        </p:nvSpPr>
        <p:spPr/>
        <p:txBody>
          <a:bodyPr/>
          <a:lstStyle/>
          <a:p>
            <a:endParaRPr lang="sv-SE"/>
          </a:p>
        </p:txBody>
      </p:sp>
    </p:spTree>
    <p:extLst>
      <p:ext uri="{BB962C8B-B14F-4D97-AF65-F5344CB8AC3E}">
        <p14:creationId xmlns:p14="http://schemas.microsoft.com/office/powerpoint/2010/main" val="2244019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A3348C0-D709-4CD3-B645-A814DFB798AF}"/>
              </a:ext>
            </a:extLst>
          </p:cNvPr>
          <p:cNvSpPr>
            <a:spLocks noGrp="1"/>
          </p:cNvSpPr>
          <p:nvPr>
            <p:ph type="body" sz="quarter" idx="10"/>
          </p:nvPr>
        </p:nvSpPr>
        <p:spPr/>
        <p:txBody>
          <a:bodyPr/>
          <a:lstStyle/>
          <a:p>
            <a:r>
              <a:rPr lang="sv-SE" dirty="0"/>
              <a:t>Förstudiens rekommendationer</a:t>
            </a:r>
          </a:p>
        </p:txBody>
      </p:sp>
      <p:sp>
        <p:nvSpPr>
          <p:cNvPr id="3" name="Platshållare för text 2">
            <a:extLst>
              <a:ext uri="{FF2B5EF4-FFF2-40B4-BE49-F238E27FC236}">
                <a16:creationId xmlns:a16="http://schemas.microsoft.com/office/drawing/2014/main" id="{B87ADFD4-1EC8-DB20-549A-D47D72D24196}"/>
              </a:ext>
            </a:extLst>
          </p:cNvPr>
          <p:cNvSpPr>
            <a:spLocks noGrp="1"/>
          </p:cNvSpPr>
          <p:nvPr>
            <p:ph type="body" sz="quarter" idx="11"/>
          </p:nvPr>
        </p:nvSpPr>
        <p:spPr/>
        <p:txBody>
          <a:bodyPr/>
          <a:lstStyle/>
          <a:p>
            <a:pPr marL="285750" indent="-285750">
              <a:buFont typeface="Arial" panose="020B0604020202020204" pitchFamily="34" charset="0"/>
              <a:buChar char="•"/>
            </a:pPr>
            <a:r>
              <a:rPr lang="sv-SE" dirty="0"/>
              <a:t>En samverkande grupp RKM:er arbetar enligt en principdriven genomförandeprocess</a:t>
            </a:r>
          </a:p>
          <a:p>
            <a:pPr marL="285750" indent="-285750">
              <a:buFont typeface="Arial" panose="020B0604020202020204" pitchFamily="34" charset="0"/>
              <a:buChar char="•"/>
            </a:pPr>
            <a:r>
              <a:rPr lang="sv-SE" dirty="0"/>
              <a:t>Gemensam kontinuerlig utveckling av modulbaserade öppen källkods-lösningar</a:t>
            </a:r>
          </a:p>
          <a:p>
            <a:pPr marL="285750" indent="-285750">
              <a:buFont typeface="Arial" panose="020B0604020202020204" pitchFamily="34" charset="0"/>
              <a:buChar char="•"/>
            </a:pPr>
            <a:r>
              <a:rPr lang="sv-SE" dirty="0"/>
              <a:t>Skånetrafiken bidrar med erfarenhet och öppen källkod</a:t>
            </a:r>
          </a:p>
          <a:p>
            <a:pPr marL="285750" indent="-285750">
              <a:buFont typeface="Arial" panose="020B0604020202020204" pitchFamily="34" charset="0"/>
              <a:buChar char="•"/>
            </a:pPr>
            <a:r>
              <a:rPr lang="sv-SE" dirty="0"/>
              <a:t>Samtrafiken samordnar utveckling – bidrar med Resplus, Nationell distributionslösning och utveckling av standarder</a:t>
            </a:r>
          </a:p>
          <a:p>
            <a:pPr marL="285750" indent="-285750">
              <a:buFont typeface="Arial" panose="020B0604020202020204" pitchFamily="34" charset="0"/>
              <a:buChar char="•"/>
            </a:pPr>
            <a:r>
              <a:rPr lang="sv-SE" dirty="0"/>
              <a:t>Svensk Kollektivtrafik skapar forum för samordning av offentliga intressenter</a:t>
            </a:r>
          </a:p>
          <a:p>
            <a:pPr marL="285750" indent="-285750">
              <a:buFont typeface="Arial" panose="020B0604020202020204" pitchFamily="34" charset="0"/>
              <a:buChar char="•"/>
            </a:pPr>
            <a:r>
              <a:rPr lang="sv-SE" dirty="0"/>
              <a:t>Det ska vara enkelt för ytterligare RKM:er att ansluta sig till samarbetet för att själv implementera eller upphandla lösningarna</a:t>
            </a:r>
          </a:p>
        </p:txBody>
      </p:sp>
    </p:spTree>
    <p:extLst>
      <p:ext uri="{BB962C8B-B14F-4D97-AF65-F5344CB8AC3E}">
        <p14:creationId xmlns:p14="http://schemas.microsoft.com/office/powerpoint/2010/main" val="3713096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F687319-5022-58EC-0AAA-985ADE0C7913}"/>
              </a:ext>
            </a:extLst>
          </p:cNvPr>
          <p:cNvSpPr>
            <a:spLocks noGrp="1"/>
          </p:cNvSpPr>
          <p:nvPr>
            <p:ph type="body" sz="quarter" idx="10"/>
          </p:nvPr>
        </p:nvSpPr>
        <p:spPr/>
        <p:txBody>
          <a:bodyPr/>
          <a:lstStyle/>
          <a:p>
            <a:r>
              <a:rPr lang="sv-SE" dirty="0"/>
              <a:t>Varför agera nu?</a:t>
            </a:r>
          </a:p>
        </p:txBody>
      </p:sp>
      <p:sp>
        <p:nvSpPr>
          <p:cNvPr id="3" name="Platshållare för text 2">
            <a:extLst>
              <a:ext uri="{FF2B5EF4-FFF2-40B4-BE49-F238E27FC236}">
                <a16:creationId xmlns:a16="http://schemas.microsoft.com/office/drawing/2014/main" id="{AA55893D-67D4-9856-55B1-6F2D308C9A1C}"/>
              </a:ext>
            </a:extLst>
          </p:cNvPr>
          <p:cNvSpPr>
            <a:spLocks noGrp="1"/>
          </p:cNvSpPr>
          <p:nvPr>
            <p:ph type="body" sz="quarter" idx="11"/>
          </p:nvPr>
        </p:nvSpPr>
        <p:spPr/>
        <p:txBody>
          <a:bodyPr/>
          <a:lstStyle/>
          <a:p>
            <a:pPr marL="285750" indent="-285750">
              <a:buFont typeface="Arial" panose="020B0604020202020204" pitchFamily="34" charset="0"/>
              <a:buChar char="•"/>
            </a:pPr>
            <a:r>
              <a:rPr lang="sv-SE" dirty="0"/>
              <a:t>Gemensam utveckling ökar de offentliga aktörernas rådighet över sina IT-lösningar</a:t>
            </a:r>
          </a:p>
          <a:p>
            <a:pPr marL="285750" indent="-285750">
              <a:buFont typeface="Arial" panose="020B0604020202020204" pitchFamily="34" charset="0"/>
              <a:buChar char="•"/>
            </a:pPr>
            <a:r>
              <a:rPr lang="sv-SE" dirty="0"/>
              <a:t>Ett bredare nyttjande av Samtrafikens ekosystem ger möjlighet att skapa nya tjänster</a:t>
            </a:r>
          </a:p>
          <a:p>
            <a:pPr marL="285750" indent="-285750">
              <a:buFont typeface="Arial" panose="020B0604020202020204" pitchFamily="34" charset="0"/>
              <a:buChar char="•"/>
            </a:pPr>
            <a:r>
              <a:rPr lang="sv-SE" dirty="0"/>
              <a:t>Bättre integration av trafiken mellan olika huvudmän förenklar administration och ger bättre kvalitet vid serviceresor</a:t>
            </a:r>
          </a:p>
          <a:p>
            <a:pPr marL="285750" indent="-285750">
              <a:buFont typeface="Arial" panose="020B0604020202020204" pitchFamily="34" charset="0"/>
              <a:buChar char="•"/>
            </a:pPr>
            <a:r>
              <a:rPr lang="sv-SE" dirty="0"/>
              <a:t>Möjlighet till billigare och mer attraktiv kollektivtrafik genom färre olönsamma linjer och färre långa serviceresor i personbil</a:t>
            </a:r>
          </a:p>
          <a:p>
            <a:pPr marL="285750" indent="-285750">
              <a:buFont typeface="Arial" panose="020B0604020202020204" pitchFamily="34" charset="0"/>
              <a:buChar char="•"/>
            </a:pPr>
            <a:r>
              <a:rPr lang="sv-SE" dirty="0"/>
              <a:t>Både Samtrafiken och Skånetrafiken är redo att bidra till ett gemensamt initiativ</a:t>
            </a:r>
          </a:p>
          <a:p>
            <a:pPr marL="285750" indent="-285750">
              <a:buFont typeface="Arial" panose="020B0604020202020204" pitchFamily="34" charset="0"/>
              <a:buChar char="•"/>
            </a:pPr>
            <a:r>
              <a:rPr lang="sv-SE" dirty="0"/>
              <a:t>En RKM som ansluter sig till samarbetet nu får möjlighet att påverka inriktningen, och bättre förutsättningar för att implementera lösningarna – även om detta sker i ett senare skede</a:t>
            </a:r>
          </a:p>
          <a:p>
            <a:endParaRPr lang="sv-SE" dirty="0"/>
          </a:p>
          <a:p>
            <a:r>
              <a:rPr lang="sv-SE" b="1" dirty="0"/>
              <a:t>En tusenmilafärd börjar med ett steg…</a:t>
            </a:r>
          </a:p>
        </p:txBody>
      </p:sp>
    </p:spTree>
    <p:extLst>
      <p:ext uri="{BB962C8B-B14F-4D97-AF65-F5344CB8AC3E}">
        <p14:creationId xmlns:p14="http://schemas.microsoft.com/office/powerpoint/2010/main" val="2910325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Text på bild">
  <a:themeElements>
    <a:clrScheme name="Svensk Kollektivtrafik">
      <a:dk1>
        <a:sysClr val="windowText" lastClr="000000"/>
      </a:dk1>
      <a:lt1>
        <a:sysClr val="window" lastClr="FFFFFF"/>
      </a:lt1>
      <a:dk2>
        <a:srgbClr val="124680"/>
      </a:dk2>
      <a:lt2>
        <a:srgbClr val="DFE3E5"/>
      </a:lt2>
      <a:accent1>
        <a:srgbClr val="124680"/>
      </a:accent1>
      <a:accent2>
        <a:srgbClr val="FCAF17"/>
      </a:accent2>
      <a:accent3>
        <a:srgbClr val="949699"/>
      </a:accent3>
      <a:accent4>
        <a:srgbClr val="5B9BD5"/>
      </a:accent4>
      <a:accent5>
        <a:srgbClr val="B23931"/>
      </a:accent5>
      <a:accent6>
        <a:srgbClr val="3E8853"/>
      </a:accent6>
      <a:hlink>
        <a:srgbClr val="FCAF17"/>
      </a:hlink>
      <a:folHlink>
        <a:srgbClr val="949699"/>
      </a:folHlink>
    </a:clrScheme>
    <a:fontScheme name="Anpassat 1">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9DC0301-3A1E-4CD6-BE7F-D074E12E7EB0}" vid="{8D10983B-B777-470A-BB55-6BCD99693F89}"/>
    </a:ext>
  </a:extLst>
</a:theme>
</file>

<file path=ppt/theme/theme2.xml><?xml version="1.0" encoding="utf-8"?>
<a:theme xmlns:a="http://schemas.openxmlformats.org/drawingml/2006/main" name="3_Text på bild">
  <a:themeElements>
    <a:clrScheme name="Svensk Kollektivtrafik">
      <a:dk1>
        <a:sysClr val="windowText" lastClr="000000"/>
      </a:dk1>
      <a:lt1>
        <a:sysClr val="window" lastClr="FFFFFF"/>
      </a:lt1>
      <a:dk2>
        <a:srgbClr val="124680"/>
      </a:dk2>
      <a:lt2>
        <a:srgbClr val="DFE3E5"/>
      </a:lt2>
      <a:accent1>
        <a:srgbClr val="124680"/>
      </a:accent1>
      <a:accent2>
        <a:srgbClr val="FCAF17"/>
      </a:accent2>
      <a:accent3>
        <a:srgbClr val="949699"/>
      </a:accent3>
      <a:accent4>
        <a:srgbClr val="5B9BD5"/>
      </a:accent4>
      <a:accent5>
        <a:srgbClr val="B23931"/>
      </a:accent5>
      <a:accent6>
        <a:srgbClr val="3E8853"/>
      </a:accent6>
      <a:hlink>
        <a:srgbClr val="FCAF17"/>
      </a:hlink>
      <a:folHlink>
        <a:srgbClr val="949699"/>
      </a:folHlink>
    </a:clrScheme>
    <a:fontScheme name="Anpassat 1">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9DC0301-3A1E-4CD6-BE7F-D074E12E7EB0}" vid="{8D10983B-B777-470A-BB55-6BCD99693F89}"/>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B47C3C154E1274BB97470E2003A5E78" ma:contentTypeVersion="15" ma:contentTypeDescription="Skapa ett nytt dokument." ma:contentTypeScope="" ma:versionID="7043c78d5f9995f81f7e502e72fa3c6a">
  <xsd:schema xmlns:xsd="http://www.w3.org/2001/XMLSchema" xmlns:xs="http://www.w3.org/2001/XMLSchema" xmlns:p="http://schemas.microsoft.com/office/2006/metadata/properties" xmlns:ns2="b3cd82ea-4af9-44b7-ac6d-d02526e7dfc0" xmlns:ns3="cda85829-fbe7-45b1-bd62-af6c3664cfbd" targetNamespace="http://schemas.microsoft.com/office/2006/metadata/properties" ma:root="true" ma:fieldsID="6a6f303c8df26e76e76c52f0ebd7d2c2" ns2:_="" ns3:_="">
    <xsd:import namespace="b3cd82ea-4af9-44b7-ac6d-d02526e7dfc0"/>
    <xsd:import namespace="cda85829-fbe7-45b1-bd62-af6c3664cfb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cd82ea-4af9-44b7-ac6d-d02526e7dfc0"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TaxCatchAll" ma:index="20" nillable="true" ma:displayName="Taxonomy Catch All Column" ma:hidden="true" ma:list="{f23ce483-2241-4aef-a6e0-6d3ab21aab5c}" ma:internalName="TaxCatchAll" ma:showField="CatchAllData" ma:web="b3cd82ea-4af9-44b7-ac6d-d02526e7dfc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da85829-fbe7-45b1-bd62-af6c3664cfb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ildmarkeringar" ma:readOnly="false" ma:fieldId="{5cf76f15-5ced-4ddc-b409-7134ff3c332f}" ma:taxonomyMulti="true" ma:sspId="e2501aa4-9d2d-493b-b9cd-1ded482dee85"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3cd82ea-4af9-44b7-ac6d-d02526e7dfc0">
      <UserInfo>
        <DisplayName>Martin Linderå Nordström</DisplayName>
        <AccountId>12</AccountId>
        <AccountType/>
      </UserInfo>
    </SharedWithUsers>
    <TaxCatchAll xmlns="b3cd82ea-4af9-44b7-ac6d-d02526e7dfc0" xsi:nil="true"/>
    <lcf76f155ced4ddcb4097134ff3c332f xmlns="cda85829-fbe7-45b1-bd62-af6c3664cfb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9593115-942E-40BC-A125-F83026DA73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cd82ea-4af9-44b7-ac6d-d02526e7dfc0"/>
    <ds:schemaRef ds:uri="cda85829-fbe7-45b1-bd62-af6c3664cf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667A44-4CC0-4D1E-97BC-82441004FEE4}">
  <ds:schemaRefs>
    <ds:schemaRef ds:uri="http://schemas.microsoft.com/sharepoint/v3/contenttype/forms"/>
  </ds:schemaRefs>
</ds:datastoreItem>
</file>

<file path=customXml/itemProps3.xml><?xml version="1.0" encoding="utf-8"?>
<ds:datastoreItem xmlns:ds="http://schemas.openxmlformats.org/officeDocument/2006/customXml" ds:itemID="{74FD6F70-6D0F-4F9E-AA1C-0C718DD61964}">
  <ds:schemaRefs>
    <ds:schemaRef ds:uri="http://purl.org/dc/terms/"/>
    <ds:schemaRef ds:uri="http://purl.org/dc/dcmitype/"/>
    <ds:schemaRef ds:uri="http://purl.org/dc/elements/1.1/"/>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cda85829-fbe7-45b1-bd62-af6c3664cfbd"/>
    <ds:schemaRef ds:uri="b3cd82ea-4af9-44b7-ac6d-d02526e7dfc0"/>
  </ds:schemaRefs>
</ds:datastoreItem>
</file>

<file path=docProps/app.xml><?xml version="1.0" encoding="utf-8"?>
<Properties xmlns="http://schemas.openxmlformats.org/officeDocument/2006/extended-properties" xmlns:vt="http://schemas.openxmlformats.org/officeDocument/2006/docPropsVTypes">
  <TotalTime>46385</TotalTime>
  <Words>5909</Words>
  <Application>Microsoft Macintosh PowerPoint</Application>
  <PresentationFormat>Bredbild</PresentationFormat>
  <Paragraphs>705</Paragraphs>
  <Slides>45</Slides>
  <Notes>43</Notes>
  <HiddenSlides>4</HiddenSlides>
  <MMClips>0</MMClips>
  <ScaleCrop>false</ScaleCrop>
  <HeadingPairs>
    <vt:vector size="6" baseType="variant">
      <vt:variant>
        <vt:lpstr>Använt teckensnitt</vt:lpstr>
      </vt:variant>
      <vt:variant>
        <vt:i4>6</vt:i4>
      </vt:variant>
      <vt:variant>
        <vt:lpstr>Tema</vt:lpstr>
      </vt:variant>
      <vt:variant>
        <vt:i4>2</vt:i4>
      </vt:variant>
      <vt:variant>
        <vt:lpstr>Bildrubriker</vt:lpstr>
      </vt:variant>
      <vt:variant>
        <vt:i4>45</vt:i4>
      </vt:variant>
    </vt:vector>
  </HeadingPairs>
  <TitlesOfParts>
    <vt:vector size="53" baseType="lpstr">
      <vt:lpstr>Arial</vt:lpstr>
      <vt:lpstr>BosisOresundLight</vt:lpstr>
      <vt:lpstr>Calibri</vt:lpstr>
      <vt:lpstr>Symbol</vt:lpstr>
      <vt:lpstr>Times New Roman</vt:lpstr>
      <vt:lpstr>Verdana</vt:lpstr>
      <vt:lpstr>1_Text på bild</vt:lpstr>
      <vt:lpstr>3_Text på bild</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Jonas Johansson</dc:creator>
  <cp:lastModifiedBy>Martin Linderå Nordström</cp:lastModifiedBy>
  <cp:revision>6</cp:revision>
  <dcterms:created xsi:type="dcterms:W3CDTF">2023-11-14T13:09:57Z</dcterms:created>
  <dcterms:modified xsi:type="dcterms:W3CDTF">2024-11-26T20:25:39Z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0x010100CB47C3C154E1274BB97470E2003A5E78</vt:lpwstr>
  </property>
  <property fmtid="{D5CDD505-2E9C-101B-9397-08002B2CF9AE}" pid="3" name="MediaServiceImageTags">
    <vt:lpwstr/>
  </property>
</Properties>
</file>